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080" r:id="rId3"/>
    <p:sldId id="2202" r:id="rId4"/>
    <p:sldId id="2198" r:id="rId5"/>
    <p:sldId id="2082" r:id="rId6"/>
    <p:sldId id="2203" r:id="rId7"/>
    <p:sldId id="2086" r:id="rId8"/>
    <p:sldId id="2083" r:id="rId9"/>
    <p:sldId id="2195" r:id="rId10"/>
    <p:sldId id="2200" r:id="rId11"/>
    <p:sldId id="2084" r:id="rId12"/>
    <p:sldId id="2085" r:id="rId13"/>
    <p:sldId id="2087" r:id="rId14"/>
    <p:sldId id="2089" r:id="rId15"/>
    <p:sldId id="2088" r:id="rId16"/>
    <p:sldId id="2091" r:id="rId17"/>
    <p:sldId id="2092" r:id="rId18"/>
    <p:sldId id="2093" r:id="rId19"/>
    <p:sldId id="2097" r:id="rId20"/>
    <p:sldId id="2095" r:id="rId21"/>
    <p:sldId id="2098" r:id="rId22"/>
    <p:sldId id="2204" r:id="rId23"/>
    <p:sldId id="2189" r:id="rId24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6BA06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D5B7C0-3CC2-44D8-BA4B-FCC592DC5429}" v="1551" dt="2025-05-02T06:46:57.3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84" d="100"/>
          <a:sy n="84" d="100"/>
        </p:scale>
        <p:origin x="1632" y="54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dfrey barabona" userId="c27ead922bbfd31a" providerId="LiveId" clId="{4AD5B7C0-3CC2-44D8-BA4B-FCC592DC5429}"/>
    <pc:docChg chg="undo custSel modSld sldOrd">
      <pc:chgData name="godfrey barabona" userId="c27ead922bbfd31a" providerId="LiveId" clId="{4AD5B7C0-3CC2-44D8-BA4B-FCC592DC5429}" dt="2025-05-02T06:47:29.195" v="5002" actId="122"/>
      <pc:docMkLst>
        <pc:docMk/>
      </pc:docMkLst>
      <pc:sldChg chg="modSp mod">
        <pc:chgData name="godfrey barabona" userId="c27ead922bbfd31a" providerId="LiveId" clId="{4AD5B7C0-3CC2-44D8-BA4B-FCC592DC5429}" dt="2025-05-02T05:53:21.551" v="4338" actId="20577"/>
        <pc:sldMkLst>
          <pc:docMk/>
          <pc:sldMk cId="3156589477" sldId="2080"/>
        </pc:sldMkLst>
        <pc:spChg chg="mod">
          <ac:chgData name="godfrey barabona" userId="c27ead922bbfd31a" providerId="LiveId" clId="{4AD5B7C0-3CC2-44D8-BA4B-FCC592DC5429}" dt="2025-05-02T05:53:06.869" v="4337" actId="20577"/>
          <ac:spMkLst>
            <pc:docMk/>
            <pc:sldMk cId="3156589477" sldId="2080"/>
            <ac:spMk id="19" creationId="{49FBBCE6-A25F-297E-573A-07520749A41E}"/>
          </ac:spMkLst>
        </pc:spChg>
        <pc:spChg chg="mod">
          <ac:chgData name="godfrey barabona" userId="c27ead922bbfd31a" providerId="LiveId" clId="{4AD5B7C0-3CC2-44D8-BA4B-FCC592DC5429}" dt="2025-05-02T05:47:25.394" v="4262" actId="14100"/>
          <ac:spMkLst>
            <pc:docMk/>
            <pc:sldMk cId="3156589477" sldId="2080"/>
            <ac:spMk id="24" creationId="{B0A79EC0-0E5A-82FE-424D-679DCAAE9390}"/>
          </ac:spMkLst>
        </pc:spChg>
        <pc:spChg chg="mod">
          <ac:chgData name="godfrey barabona" userId="c27ead922bbfd31a" providerId="LiveId" clId="{4AD5B7C0-3CC2-44D8-BA4B-FCC592DC5429}" dt="2025-05-02T05:53:21.551" v="4338" actId="20577"/>
          <ac:spMkLst>
            <pc:docMk/>
            <pc:sldMk cId="3156589477" sldId="2080"/>
            <ac:spMk id="26" creationId="{F7600210-618B-9DA6-5CA5-3A4BCAE58A7D}"/>
          </ac:spMkLst>
        </pc:spChg>
        <pc:grpChg chg="mod">
          <ac:chgData name="godfrey barabona" userId="c27ead922bbfd31a" providerId="LiveId" clId="{4AD5B7C0-3CC2-44D8-BA4B-FCC592DC5429}" dt="2025-05-02T05:50:30.032" v="4304" actId="1076"/>
          <ac:grpSpMkLst>
            <pc:docMk/>
            <pc:sldMk cId="3156589477" sldId="2080"/>
            <ac:grpSpMk id="29" creationId="{1A7E4AA6-95C5-FC35-CD25-77470B5E2715}"/>
          </ac:grpSpMkLst>
        </pc:grpChg>
        <pc:grpChg chg="mod">
          <ac:chgData name="godfrey barabona" userId="c27ead922bbfd31a" providerId="LiveId" clId="{4AD5B7C0-3CC2-44D8-BA4B-FCC592DC5429}" dt="2025-05-02T05:50:22.502" v="4303" actId="1076"/>
          <ac:grpSpMkLst>
            <pc:docMk/>
            <pc:sldMk cId="3156589477" sldId="2080"/>
            <ac:grpSpMk id="30" creationId="{E3DD3024-E02E-1190-C249-7507E607925A}"/>
          </ac:grpSpMkLst>
        </pc:grpChg>
      </pc:sldChg>
      <pc:sldChg chg="delSp modSp mod">
        <pc:chgData name="godfrey barabona" userId="c27ead922bbfd31a" providerId="LiveId" clId="{4AD5B7C0-3CC2-44D8-BA4B-FCC592DC5429}" dt="2025-05-02T06:01:28.963" v="4520" actId="20577"/>
        <pc:sldMkLst>
          <pc:docMk/>
          <pc:sldMk cId="3708943740" sldId="2082"/>
        </pc:sldMkLst>
        <pc:spChg chg="mod">
          <ac:chgData name="godfrey barabona" userId="c27ead922bbfd31a" providerId="LiveId" clId="{4AD5B7C0-3CC2-44D8-BA4B-FCC592DC5429}" dt="2025-05-02T05:59:01.221" v="4483" actId="20577"/>
          <ac:spMkLst>
            <pc:docMk/>
            <pc:sldMk cId="3708943740" sldId="2082"/>
            <ac:spMk id="2" creationId="{2C0EF8E6-FBE1-839D-EF5F-14CB5C294A68}"/>
          </ac:spMkLst>
        </pc:spChg>
        <pc:spChg chg="mod">
          <ac:chgData name="godfrey barabona" userId="c27ead922bbfd31a" providerId="LiveId" clId="{4AD5B7C0-3CC2-44D8-BA4B-FCC592DC5429}" dt="2025-05-02T05:59:53.244" v="4502" actId="20577"/>
          <ac:spMkLst>
            <pc:docMk/>
            <pc:sldMk cId="3708943740" sldId="2082"/>
            <ac:spMk id="10" creationId="{674A2DFF-1431-DBE3-7FD8-37D110D7F818}"/>
          </ac:spMkLst>
        </pc:spChg>
        <pc:spChg chg="mod">
          <ac:chgData name="godfrey barabona" userId="c27ead922bbfd31a" providerId="LiveId" clId="{4AD5B7C0-3CC2-44D8-BA4B-FCC592DC5429}" dt="2025-05-02T06:01:28.963" v="4520" actId="20577"/>
          <ac:spMkLst>
            <pc:docMk/>
            <pc:sldMk cId="3708943740" sldId="2082"/>
            <ac:spMk id="24" creationId="{0FA471B7-46B3-E43F-7740-D482B40271D4}"/>
          </ac:spMkLst>
        </pc:spChg>
        <pc:spChg chg="mod">
          <ac:chgData name="godfrey barabona" userId="c27ead922bbfd31a" providerId="LiveId" clId="{4AD5B7C0-3CC2-44D8-BA4B-FCC592DC5429}" dt="2025-04-30T07:33:19.597" v="291" actId="20577"/>
          <ac:spMkLst>
            <pc:docMk/>
            <pc:sldMk cId="3708943740" sldId="2082"/>
            <ac:spMk id="25" creationId="{D432EE45-6797-B7E3-8F54-EAD47AB9EE59}"/>
          </ac:spMkLst>
        </pc:spChg>
        <pc:spChg chg="mod">
          <ac:chgData name="godfrey barabona" userId="c27ead922bbfd31a" providerId="LiveId" clId="{4AD5B7C0-3CC2-44D8-BA4B-FCC592DC5429}" dt="2025-04-30T07:33:16.835" v="285" actId="14100"/>
          <ac:spMkLst>
            <pc:docMk/>
            <pc:sldMk cId="3708943740" sldId="2082"/>
            <ac:spMk id="27" creationId="{FA8DB093-D938-BBDD-B791-591DC9423E9F}"/>
          </ac:spMkLst>
        </pc:spChg>
        <pc:grpChg chg="mod">
          <ac:chgData name="godfrey barabona" userId="c27ead922bbfd31a" providerId="LiveId" clId="{4AD5B7C0-3CC2-44D8-BA4B-FCC592DC5429}" dt="2025-04-30T07:25:21.079" v="212" actId="1076"/>
          <ac:grpSpMkLst>
            <pc:docMk/>
            <pc:sldMk cId="3708943740" sldId="2082"/>
            <ac:grpSpMk id="29" creationId="{DA87B9C7-94FF-73EA-8093-32427E4D207A}"/>
          </ac:grpSpMkLst>
        </pc:grpChg>
        <pc:graphicFrameChg chg="mod">
          <ac:chgData name="godfrey barabona" userId="c27ead922bbfd31a" providerId="LiveId" clId="{4AD5B7C0-3CC2-44D8-BA4B-FCC592DC5429}" dt="2025-04-30T07:24:23.778" v="134" actId="20577"/>
          <ac:graphicFrameMkLst>
            <pc:docMk/>
            <pc:sldMk cId="3708943740" sldId="2082"/>
            <ac:graphicFrameMk id="13" creationId="{92CA9EE4-5C76-1758-9FDF-992C093C4329}"/>
          </ac:graphicFrameMkLst>
        </pc:graphicFrameChg>
      </pc:sldChg>
      <pc:sldChg chg="modSp mod">
        <pc:chgData name="godfrey barabona" userId="c27ead922bbfd31a" providerId="LiveId" clId="{4AD5B7C0-3CC2-44D8-BA4B-FCC592DC5429}" dt="2025-04-30T10:51:23.298" v="895" actId="20577"/>
        <pc:sldMkLst>
          <pc:docMk/>
          <pc:sldMk cId="1856688551" sldId="2083"/>
        </pc:sldMkLst>
        <pc:spChg chg="mod">
          <ac:chgData name="godfrey barabona" userId="c27ead922bbfd31a" providerId="LiveId" clId="{4AD5B7C0-3CC2-44D8-BA4B-FCC592DC5429}" dt="2025-04-30T10:51:23.298" v="895" actId="20577"/>
          <ac:spMkLst>
            <pc:docMk/>
            <pc:sldMk cId="1856688551" sldId="2083"/>
            <ac:spMk id="2" creationId="{7B6BF888-1AD7-1618-50CD-D7776EE66A64}"/>
          </ac:spMkLst>
        </pc:spChg>
        <pc:spChg chg="mod">
          <ac:chgData name="godfrey barabona" userId="c27ead922bbfd31a" providerId="LiveId" clId="{4AD5B7C0-3CC2-44D8-BA4B-FCC592DC5429}" dt="2025-04-30T10:48:12.926" v="766"/>
          <ac:spMkLst>
            <pc:docMk/>
            <pc:sldMk cId="1856688551" sldId="2083"/>
            <ac:spMk id="3" creationId="{CBD66564-3F87-9015-FF4F-11E4FCCA0D19}"/>
          </ac:spMkLst>
        </pc:spChg>
        <pc:spChg chg="mod">
          <ac:chgData name="godfrey barabona" userId="c27ead922bbfd31a" providerId="LiveId" clId="{4AD5B7C0-3CC2-44D8-BA4B-FCC592DC5429}" dt="2025-04-30T10:50:07.546" v="795" actId="20577"/>
          <ac:spMkLst>
            <pc:docMk/>
            <pc:sldMk cId="1856688551" sldId="2083"/>
            <ac:spMk id="11" creationId="{7731BC65-3797-A586-E379-44939C680E4B}"/>
          </ac:spMkLst>
        </pc:spChg>
      </pc:sldChg>
      <pc:sldChg chg="addSp delSp modSp mod ord modAnim">
        <pc:chgData name="godfrey barabona" userId="c27ead922bbfd31a" providerId="LiveId" clId="{4AD5B7C0-3CC2-44D8-BA4B-FCC592DC5429}" dt="2025-05-02T06:45:26.370" v="4984"/>
        <pc:sldMkLst>
          <pc:docMk/>
          <pc:sldMk cId="2282886761" sldId="2084"/>
        </pc:sldMkLst>
        <pc:spChg chg="mod">
          <ac:chgData name="godfrey barabona" userId="c27ead922bbfd31a" providerId="LiveId" clId="{4AD5B7C0-3CC2-44D8-BA4B-FCC592DC5429}" dt="2025-04-30T13:28:00.345" v="3573" actId="20577"/>
          <ac:spMkLst>
            <pc:docMk/>
            <pc:sldMk cId="2282886761" sldId="2084"/>
            <ac:spMk id="2" creationId="{4C04AA0A-3944-F84E-FD20-4E78C22C8B92}"/>
          </ac:spMkLst>
        </pc:spChg>
        <pc:spChg chg="mod">
          <ac:chgData name="godfrey barabona" userId="c27ead922bbfd31a" providerId="LiveId" clId="{4AD5B7C0-3CC2-44D8-BA4B-FCC592DC5429}" dt="2025-05-02T06:25:28.425" v="4730" actId="14100"/>
          <ac:spMkLst>
            <pc:docMk/>
            <pc:sldMk cId="2282886761" sldId="2084"/>
            <ac:spMk id="3" creationId="{930B95C7-1B24-1C1D-5A5F-5AEC7B0D23F5}"/>
          </ac:spMkLst>
        </pc:spChg>
        <pc:spChg chg="mod">
          <ac:chgData name="godfrey barabona" userId="c27ead922bbfd31a" providerId="LiveId" clId="{4AD5B7C0-3CC2-44D8-BA4B-FCC592DC5429}" dt="2025-05-02T06:28:44.444" v="4810" actId="20577"/>
          <ac:spMkLst>
            <pc:docMk/>
            <pc:sldMk cId="2282886761" sldId="2084"/>
            <ac:spMk id="5" creationId="{3CCF121D-A7EA-10AD-F893-0D93F075DE79}"/>
          </ac:spMkLst>
        </pc:spChg>
        <pc:spChg chg="mod">
          <ac:chgData name="godfrey barabona" userId="c27ead922bbfd31a" providerId="LiveId" clId="{4AD5B7C0-3CC2-44D8-BA4B-FCC592DC5429}" dt="2025-05-02T06:28:50.925" v="4812" actId="20577"/>
          <ac:spMkLst>
            <pc:docMk/>
            <pc:sldMk cId="2282886761" sldId="2084"/>
            <ac:spMk id="6" creationId="{E730D081-FA00-FB29-0CB5-E74F19B49BD9}"/>
          </ac:spMkLst>
        </pc:spChg>
        <pc:spChg chg="del">
          <ac:chgData name="godfrey barabona" userId="c27ead922bbfd31a" providerId="LiveId" clId="{4AD5B7C0-3CC2-44D8-BA4B-FCC592DC5429}" dt="2025-05-02T06:28:05.269" v="4781" actId="478"/>
          <ac:spMkLst>
            <pc:docMk/>
            <pc:sldMk cId="2282886761" sldId="2084"/>
            <ac:spMk id="9" creationId="{8F8F2CC0-F3C7-1033-7D11-2A7F70C0C78C}"/>
          </ac:spMkLst>
        </pc:spChg>
        <pc:spChg chg="del">
          <ac:chgData name="godfrey barabona" userId="c27ead922bbfd31a" providerId="LiveId" clId="{4AD5B7C0-3CC2-44D8-BA4B-FCC592DC5429}" dt="2025-05-02T06:28:00.209" v="4780" actId="478"/>
          <ac:spMkLst>
            <pc:docMk/>
            <pc:sldMk cId="2282886761" sldId="2084"/>
            <ac:spMk id="10" creationId="{F001220F-934E-5401-8BB6-CB2D2046F66D}"/>
          </ac:spMkLst>
        </pc:spChg>
        <pc:spChg chg="del">
          <ac:chgData name="godfrey barabona" userId="c27ead922bbfd31a" providerId="LiveId" clId="{4AD5B7C0-3CC2-44D8-BA4B-FCC592DC5429}" dt="2025-05-02T06:27:42.175" v="4779" actId="478"/>
          <ac:spMkLst>
            <pc:docMk/>
            <pc:sldMk cId="2282886761" sldId="2084"/>
            <ac:spMk id="11" creationId="{BE6E7786-3C0C-DA58-D335-9A217B486975}"/>
          </ac:spMkLst>
        </pc:spChg>
        <pc:spChg chg="del">
          <ac:chgData name="godfrey barabona" userId="c27ead922bbfd31a" providerId="LiveId" clId="{4AD5B7C0-3CC2-44D8-BA4B-FCC592DC5429}" dt="2025-05-02T06:28:09.956" v="4782" actId="478"/>
          <ac:spMkLst>
            <pc:docMk/>
            <pc:sldMk cId="2282886761" sldId="2084"/>
            <ac:spMk id="13" creationId="{77201391-8350-978C-37F4-926E3B5344EA}"/>
          </ac:spMkLst>
        </pc:spChg>
        <pc:grpChg chg="del">
          <ac:chgData name="godfrey barabona" userId="c27ead922bbfd31a" providerId="LiveId" clId="{4AD5B7C0-3CC2-44D8-BA4B-FCC592DC5429}" dt="2025-05-02T06:28:00.209" v="4780" actId="478"/>
          <ac:grpSpMkLst>
            <pc:docMk/>
            <pc:sldMk cId="2282886761" sldId="2084"/>
            <ac:grpSpMk id="7" creationId="{0A05D992-FEED-6DD4-15F0-CF4E676242A8}"/>
          </ac:grpSpMkLst>
        </pc:grpChg>
        <pc:grpChg chg="del">
          <ac:chgData name="godfrey barabona" userId="c27ead922bbfd31a" providerId="LiveId" clId="{4AD5B7C0-3CC2-44D8-BA4B-FCC592DC5429}" dt="2025-05-02T06:28:05.269" v="4781" actId="478"/>
          <ac:grpSpMkLst>
            <pc:docMk/>
            <pc:sldMk cId="2282886761" sldId="2084"/>
            <ac:grpSpMk id="14" creationId="{0469BA90-2E3F-7D8E-73ED-208BBB784138}"/>
          </ac:grpSpMkLst>
        </pc:grpChg>
        <pc:grpChg chg="add mod">
          <ac:chgData name="godfrey barabona" userId="c27ead922bbfd31a" providerId="LiveId" clId="{4AD5B7C0-3CC2-44D8-BA4B-FCC592DC5429}" dt="2025-05-02T06:45:22.784" v="4983" actId="164"/>
          <ac:grpSpMkLst>
            <pc:docMk/>
            <pc:sldMk cId="2282886761" sldId="2084"/>
            <ac:grpSpMk id="17" creationId="{2C0B8E48-2C77-E988-ADF6-DF477FB243C3}"/>
          </ac:grpSpMkLst>
        </pc:grpChg>
        <pc:grpChg chg="mod">
          <ac:chgData name="godfrey barabona" userId="c27ead922bbfd31a" providerId="LiveId" clId="{4AD5B7C0-3CC2-44D8-BA4B-FCC592DC5429}" dt="2025-05-02T06:45:22.784" v="4983" actId="164"/>
          <ac:grpSpMkLst>
            <pc:docMk/>
            <pc:sldMk cId="2282886761" sldId="2084"/>
            <ac:grpSpMk id="82" creationId="{8E334FDA-251B-4570-A3E6-0B4F7E25FF32}"/>
          </ac:grpSpMkLst>
        </pc:grpChg>
        <pc:picChg chg="add mod">
          <ac:chgData name="godfrey barabona" userId="c27ead922bbfd31a" providerId="LiveId" clId="{4AD5B7C0-3CC2-44D8-BA4B-FCC592DC5429}" dt="2025-05-02T06:45:22.784" v="4983" actId="164"/>
          <ac:picMkLst>
            <pc:docMk/>
            <pc:sldMk cId="2282886761" sldId="2084"/>
            <ac:picMk id="12" creationId="{2BC9A254-37CF-FDFE-B257-DEBDF58696EF}"/>
          </ac:picMkLst>
        </pc:picChg>
        <pc:picChg chg="mod">
          <ac:chgData name="godfrey barabona" userId="c27ead922bbfd31a" providerId="LiveId" clId="{4AD5B7C0-3CC2-44D8-BA4B-FCC592DC5429}" dt="2025-05-02T06:25:34.005" v="4731" actId="1076"/>
          <ac:picMkLst>
            <pc:docMk/>
            <pc:sldMk cId="2282886761" sldId="2084"/>
            <ac:picMk id="16" creationId="{07DD26C7-72D9-3996-553A-399500674234}"/>
          </ac:picMkLst>
        </pc:picChg>
        <pc:cxnChg chg="del mod">
          <ac:chgData name="godfrey barabona" userId="c27ead922bbfd31a" providerId="LiveId" clId="{4AD5B7C0-3CC2-44D8-BA4B-FCC592DC5429}" dt="2025-05-02T06:27:37.925" v="4778" actId="478"/>
          <ac:cxnSpMkLst>
            <pc:docMk/>
            <pc:sldMk cId="2282886761" sldId="2084"/>
            <ac:cxnSpMk id="8" creationId="{3B4AFA7A-9F84-C747-E719-ED6C493833EA}"/>
          </ac:cxnSpMkLst>
        </pc:cxnChg>
      </pc:sldChg>
      <pc:sldChg chg="modSp mod">
        <pc:chgData name="godfrey barabona" userId="c27ead922bbfd31a" providerId="LiveId" clId="{4AD5B7C0-3CC2-44D8-BA4B-FCC592DC5429}" dt="2025-04-30T12:05:08.488" v="1016" actId="207"/>
        <pc:sldMkLst>
          <pc:docMk/>
          <pc:sldMk cId="2679267866" sldId="2085"/>
        </pc:sldMkLst>
        <pc:spChg chg="mod">
          <ac:chgData name="godfrey barabona" userId="c27ead922bbfd31a" providerId="LiveId" clId="{4AD5B7C0-3CC2-44D8-BA4B-FCC592DC5429}" dt="2025-04-30T12:05:08.488" v="1016" actId="207"/>
          <ac:spMkLst>
            <pc:docMk/>
            <pc:sldMk cId="2679267866" sldId="2085"/>
            <ac:spMk id="2" creationId="{71155A68-47CC-5E04-759A-6AF3597974F1}"/>
          </ac:spMkLst>
        </pc:spChg>
      </pc:sldChg>
      <pc:sldChg chg="addSp delSp modSp mod delAnim">
        <pc:chgData name="godfrey barabona" userId="c27ead922bbfd31a" providerId="LiveId" clId="{4AD5B7C0-3CC2-44D8-BA4B-FCC592DC5429}" dt="2025-05-02T06:20:39.109" v="4578" actId="1076"/>
        <pc:sldMkLst>
          <pc:docMk/>
          <pc:sldMk cId="500209057" sldId="2086"/>
        </pc:sldMkLst>
        <pc:spChg chg="mod">
          <ac:chgData name="godfrey barabona" userId="c27ead922bbfd31a" providerId="LiveId" clId="{4AD5B7C0-3CC2-44D8-BA4B-FCC592DC5429}" dt="2025-04-30T10:46:00.099" v="757" actId="1076"/>
          <ac:spMkLst>
            <pc:docMk/>
            <pc:sldMk cId="500209057" sldId="2086"/>
            <ac:spMk id="2" creationId="{3F362249-9021-ABA1-BD1D-B60E0DC9C8D6}"/>
          </ac:spMkLst>
        </pc:spChg>
        <pc:spChg chg="add mod">
          <ac:chgData name="godfrey barabona" userId="c27ead922bbfd31a" providerId="LiveId" clId="{4AD5B7C0-3CC2-44D8-BA4B-FCC592DC5429}" dt="2025-05-02T06:20:01.728" v="4577" actId="1076"/>
          <ac:spMkLst>
            <pc:docMk/>
            <pc:sldMk cId="500209057" sldId="2086"/>
            <ac:spMk id="13" creationId="{3C257627-5FAA-AB96-782D-C0F9AB28DCD6}"/>
          </ac:spMkLst>
        </pc:spChg>
        <pc:picChg chg="mod">
          <ac:chgData name="godfrey barabona" userId="c27ead922bbfd31a" providerId="LiveId" clId="{4AD5B7C0-3CC2-44D8-BA4B-FCC592DC5429}" dt="2025-05-02T06:19:52.791" v="4575" actId="1076"/>
          <ac:picMkLst>
            <pc:docMk/>
            <pc:sldMk cId="500209057" sldId="2086"/>
            <ac:picMk id="3" creationId="{413ED642-D20E-DA27-7168-2B1E46A947F4}"/>
          </ac:picMkLst>
        </pc:picChg>
        <pc:picChg chg="add mod modCrop">
          <ac:chgData name="godfrey barabona" userId="c27ead922bbfd31a" providerId="LiveId" clId="{4AD5B7C0-3CC2-44D8-BA4B-FCC592DC5429}" dt="2025-05-02T06:19:17.165" v="4562" actId="1076"/>
          <ac:picMkLst>
            <pc:docMk/>
            <pc:sldMk cId="500209057" sldId="2086"/>
            <ac:picMk id="5" creationId="{E1550CC2-5892-A1C7-8AE6-D7027302BCC4}"/>
          </ac:picMkLst>
        </pc:picChg>
        <pc:picChg chg="add del mod modCrop">
          <ac:chgData name="godfrey barabona" userId="c27ead922bbfd31a" providerId="LiveId" clId="{4AD5B7C0-3CC2-44D8-BA4B-FCC592DC5429}" dt="2025-05-02T06:19:22.636" v="4563" actId="1076"/>
          <ac:picMkLst>
            <pc:docMk/>
            <pc:sldMk cId="500209057" sldId="2086"/>
            <ac:picMk id="7" creationId="{18B3556D-8467-D990-9C53-6F781ADA255B}"/>
          </ac:picMkLst>
        </pc:picChg>
        <pc:picChg chg="add mod modCrop">
          <ac:chgData name="godfrey barabona" userId="c27ead922bbfd31a" providerId="LiveId" clId="{4AD5B7C0-3CC2-44D8-BA4B-FCC592DC5429}" dt="2025-05-02T06:19:27.799" v="4564" actId="1076"/>
          <ac:picMkLst>
            <pc:docMk/>
            <pc:sldMk cId="500209057" sldId="2086"/>
            <ac:picMk id="10" creationId="{864A275C-BE70-6BE1-E1D6-7085D4A88C05}"/>
          </ac:picMkLst>
        </pc:picChg>
        <pc:picChg chg="add mod">
          <ac:chgData name="godfrey barabona" userId="c27ead922bbfd31a" providerId="LiveId" clId="{4AD5B7C0-3CC2-44D8-BA4B-FCC592DC5429}" dt="2025-05-02T06:20:39.109" v="4578" actId="1076"/>
          <ac:picMkLst>
            <pc:docMk/>
            <pc:sldMk cId="500209057" sldId="2086"/>
            <ac:picMk id="11" creationId="{6781C95D-DDBC-A881-59CD-8827A4717AC9}"/>
          </ac:picMkLst>
        </pc:picChg>
      </pc:sldChg>
      <pc:sldChg chg="modSp mod">
        <pc:chgData name="godfrey barabona" userId="c27ead922bbfd31a" providerId="LiveId" clId="{4AD5B7C0-3CC2-44D8-BA4B-FCC592DC5429}" dt="2025-05-02T06:29:28.473" v="4813" actId="20577"/>
        <pc:sldMkLst>
          <pc:docMk/>
          <pc:sldMk cId="2315449058" sldId="2087"/>
        </pc:sldMkLst>
        <pc:spChg chg="mod">
          <ac:chgData name="godfrey barabona" userId="c27ead922bbfd31a" providerId="LiveId" clId="{4AD5B7C0-3CC2-44D8-BA4B-FCC592DC5429}" dt="2025-04-30T12:12:01.069" v="1148" actId="20577"/>
          <ac:spMkLst>
            <pc:docMk/>
            <pc:sldMk cId="2315449058" sldId="2087"/>
            <ac:spMk id="2" creationId="{C01520E4-FF54-2AC4-A0CC-FF433242B69F}"/>
          </ac:spMkLst>
        </pc:spChg>
        <pc:spChg chg="mod">
          <ac:chgData name="godfrey barabona" userId="c27ead922bbfd31a" providerId="LiveId" clId="{4AD5B7C0-3CC2-44D8-BA4B-FCC592DC5429}" dt="2025-05-02T06:29:28.473" v="4813" actId="20577"/>
          <ac:spMkLst>
            <pc:docMk/>
            <pc:sldMk cId="2315449058" sldId="2087"/>
            <ac:spMk id="12" creationId="{ED9D93E3-9821-7EF3-C402-247E123F26F7}"/>
          </ac:spMkLst>
        </pc:spChg>
      </pc:sldChg>
      <pc:sldChg chg="modSp mod">
        <pc:chgData name="godfrey barabona" userId="c27ead922bbfd31a" providerId="LiveId" clId="{4AD5B7C0-3CC2-44D8-BA4B-FCC592DC5429}" dt="2025-04-30T12:41:30.556" v="1493" actId="1076"/>
        <pc:sldMkLst>
          <pc:docMk/>
          <pc:sldMk cId="1435625241" sldId="2088"/>
        </pc:sldMkLst>
        <pc:spChg chg="mod">
          <ac:chgData name="godfrey barabona" userId="c27ead922bbfd31a" providerId="LiveId" clId="{4AD5B7C0-3CC2-44D8-BA4B-FCC592DC5429}" dt="2025-04-30T12:34:00.170" v="1164" actId="20577"/>
          <ac:spMkLst>
            <pc:docMk/>
            <pc:sldMk cId="1435625241" sldId="2088"/>
            <ac:spMk id="2" creationId="{20BA45E0-AEFD-B46D-3DFC-2DE874C4C935}"/>
          </ac:spMkLst>
        </pc:spChg>
        <pc:spChg chg="mod">
          <ac:chgData name="godfrey barabona" userId="c27ead922bbfd31a" providerId="LiveId" clId="{4AD5B7C0-3CC2-44D8-BA4B-FCC592DC5429}" dt="2025-04-30T12:40:35.424" v="1459" actId="1076"/>
          <ac:spMkLst>
            <pc:docMk/>
            <pc:sldMk cId="1435625241" sldId="2088"/>
            <ac:spMk id="19" creationId="{9E4DC40B-63CD-CB79-7C00-7CBE84161718}"/>
          </ac:spMkLst>
        </pc:spChg>
        <pc:spChg chg="mod">
          <ac:chgData name="godfrey barabona" userId="c27ead922bbfd31a" providerId="LiveId" clId="{4AD5B7C0-3CC2-44D8-BA4B-FCC592DC5429}" dt="2025-04-30T12:41:22.448" v="1491" actId="1076"/>
          <ac:spMkLst>
            <pc:docMk/>
            <pc:sldMk cId="1435625241" sldId="2088"/>
            <ac:spMk id="20" creationId="{AE2A6E0A-E487-D3A6-4EF6-43D92584BF33}"/>
          </ac:spMkLst>
        </pc:spChg>
        <pc:spChg chg="mod">
          <ac:chgData name="godfrey barabona" userId="c27ead922bbfd31a" providerId="LiveId" clId="{4AD5B7C0-3CC2-44D8-BA4B-FCC592DC5429}" dt="2025-04-30T12:41:12.416" v="1490" actId="12"/>
          <ac:spMkLst>
            <pc:docMk/>
            <pc:sldMk cId="1435625241" sldId="2088"/>
            <ac:spMk id="21" creationId="{2ABBC894-2786-DFA4-E2F3-9A87FCC8B2F7}"/>
          </ac:spMkLst>
        </pc:spChg>
        <pc:spChg chg="mod">
          <ac:chgData name="godfrey barabona" userId="c27ead922bbfd31a" providerId="LiveId" clId="{4AD5B7C0-3CC2-44D8-BA4B-FCC592DC5429}" dt="2025-04-30T12:41:30.556" v="1493" actId="1076"/>
          <ac:spMkLst>
            <pc:docMk/>
            <pc:sldMk cId="1435625241" sldId="2088"/>
            <ac:spMk id="22" creationId="{D50558C8-7C9E-45CC-3CFC-D8BC1CE85103}"/>
          </ac:spMkLst>
        </pc:spChg>
        <pc:spChg chg="mod">
          <ac:chgData name="godfrey barabona" userId="c27ead922bbfd31a" providerId="LiveId" clId="{4AD5B7C0-3CC2-44D8-BA4B-FCC592DC5429}" dt="2025-04-30T12:34:18.741" v="1179" actId="14100"/>
          <ac:spMkLst>
            <pc:docMk/>
            <pc:sldMk cId="1435625241" sldId="2088"/>
            <ac:spMk id="28" creationId="{364A11B0-F127-1F6E-7EF5-309E2CD4D228}"/>
          </ac:spMkLst>
        </pc:spChg>
        <pc:spChg chg="mod">
          <ac:chgData name="godfrey barabona" userId="c27ead922bbfd31a" providerId="LiveId" clId="{4AD5B7C0-3CC2-44D8-BA4B-FCC592DC5429}" dt="2025-04-30T12:34:32.145" v="1192" actId="20577"/>
          <ac:spMkLst>
            <pc:docMk/>
            <pc:sldMk cId="1435625241" sldId="2088"/>
            <ac:spMk id="29" creationId="{234E9E65-0D3E-636C-3CD7-33EAF39F701E}"/>
          </ac:spMkLst>
        </pc:spChg>
        <pc:spChg chg="mod">
          <ac:chgData name="godfrey barabona" userId="c27ead922bbfd31a" providerId="LiveId" clId="{4AD5B7C0-3CC2-44D8-BA4B-FCC592DC5429}" dt="2025-04-30T12:34:55.180" v="1217" actId="1076"/>
          <ac:spMkLst>
            <pc:docMk/>
            <pc:sldMk cId="1435625241" sldId="2088"/>
            <ac:spMk id="30" creationId="{9553A95C-234D-422C-7ED4-0E170812FFA1}"/>
          </ac:spMkLst>
        </pc:spChg>
        <pc:spChg chg="mod">
          <ac:chgData name="godfrey barabona" userId="c27ead922bbfd31a" providerId="LiveId" clId="{4AD5B7C0-3CC2-44D8-BA4B-FCC592DC5429}" dt="2025-04-30T12:40:16.711" v="1457" actId="1076"/>
          <ac:spMkLst>
            <pc:docMk/>
            <pc:sldMk cId="1435625241" sldId="2088"/>
            <ac:spMk id="31" creationId="{240701D4-CE48-01E7-D12F-25EAE72EC199}"/>
          </ac:spMkLst>
        </pc:spChg>
        <pc:spChg chg="mod">
          <ac:chgData name="godfrey barabona" userId="c27ead922bbfd31a" providerId="LiveId" clId="{4AD5B7C0-3CC2-44D8-BA4B-FCC592DC5429}" dt="2025-04-30T12:36:32.182" v="1331" actId="20577"/>
          <ac:spMkLst>
            <pc:docMk/>
            <pc:sldMk cId="1435625241" sldId="2088"/>
            <ac:spMk id="34" creationId="{B7BD6F80-7A53-125E-09C0-D9C77C9DCED9}"/>
          </ac:spMkLst>
        </pc:spChg>
        <pc:spChg chg="mod">
          <ac:chgData name="godfrey barabona" userId="c27ead922bbfd31a" providerId="LiveId" clId="{4AD5B7C0-3CC2-44D8-BA4B-FCC592DC5429}" dt="2025-04-30T12:36:11.326" v="1296" actId="20577"/>
          <ac:spMkLst>
            <pc:docMk/>
            <pc:sldMk cId="1435625241" sldId="2088"/>
            <ac:spMk id="35" creationId="{CB5C6EE6-2D9A-68A5-331B-394E5D438AA7}"/>
          </ac:spMkLst>
        </pc:spChg>
        <pc:spChg chg="mod">
          <ac:chgData name="godfrey barabona" userId="c27ead922bbfd31a" providerId="LiveId" clId="{4AD5B7C0-3CC2-44D8-BA4B-FCC592DC5429}" dt="2025-04-30T12:36:26.502" v="1325" actId="20577"/>
          <ac:spMkLst>
            <pc:docMk/>
            <pc:sldMk cId="1435625241" sldId="2088"/>
            <ac:spMk id="36" creationId="{3C3D2A19-BB58-8091-940B-A6E78188F625}"/>
          </ac:spMkLst>
        </pc:spChg>
        <pc:cxnChg chg="mod">
          <ac:chgData name="godfrey barabona" userId="c27ead922bbfd31a" providerId="LiveId" clId="{4AD5B7C0-3CC2-44D8-BA4B-FCC592DC5429}" dt="2025-04-30T12:40:28.235" v="1458" actId="1582"/>
          <ac:cxnSpMkLst>
            <pc:docMk/>
            <pc:sldMk cId="1435625241" sldId="2088"/>
            <ac:cxnSpMk id="32" creationId="{7CB97364-4479-F22B-EDA8-F3EF08417E9F}"/>
          </ac:cxnSpMkLst>
        </pc:cxnChg>
      </pc:sldChg>
      <pc:sldChg chg="addSp delSp modSp mod">
        <pc:chgData name="godfrey barabona" userId="c27ead922bbfd31a" providerId="LiveId" clId="{4AD5B7C0-3CC2-44D8-BA4B-FCC592DC5429}" dt="2025-04-30T12:33:11.406" v="1154" actId="14100"/>
        <pc:sldMkLst>
          <pc:docMk/>
          <pc:sldMk cId="1333610163" sldId="2089"/>
        </pc:sldMkLst>
        <pc:spChg chg="mod">
          <ac:chgData name="godfrey barabona" userId="c27ead922bbfd31a" providerId="LiveId" clId="{4AD5B7C0-3CC2-44D8-BA4B-FCC592DC5429}" dt="2025-04-30T12:32:12.034" v="1149"/>
          <ac:spMkLst>
            <pc:docMk/>
            <pc:sldMk cId="1333610163" sldId="2089"/>
            <ac:spMk id="2" creationId="{4E3F9F9A-B0ED-F8BD-9E61-9E90D791AF43}"/>
          </ac:spMkLst>
        </pc:spChg>
        <pc:picChg chg="add mod">
          <ac:chgData name="godfrey barabona" userId="c27ead922bbfd31a" providerId="LiveId" clId="{4AD5B7C0-3CC2-44D8-BA4B-FCC592DC5429}" dt="2025-04-30T12:33:11.406" v="1154" actId="14100"/>
          <ac:picMkLst>
            <pc:docMk/>
            <pc:sldMk cId="1333610163" sldId="2089"/>
            <ac:picMk id="3" creationId="{F76DEE91-4672-9311-A00D-126C72D2CA7C}"/>
          </ac:picMkLst>
        </pc:picChg>
      </pc:sldChg>
      <pc:sldChg chg="modSp mod">
        <pc:chgData name="godfrey barabona" userId="c27ead922bbfd31a" providerId="LiveId" clId="{4AD5B7C0-3CC2-44D8-BA4B-FCC592DC5429}" dt="2025-05-02T06:31:47.663" v="4837" actId="20577"/>
        <pc:sldMkLst>
          <pc:docMk/>
          <pc:sldMk cId="2859326483" sldId="2091"/>
        </pc:sldMkLst>
        <pc:spChg chg="mod">
          <ac:chgData name="godfrey barabona" userId="c27ead922bbfd31a" providerId="LiveId" clId="{4AD5B7C0-3CC2-44D8-BA4B-FCC592DC5429}" dt="2025-05-02T06:30:59.288" v="4828" actId="20577"/>
          <ac:spMkLst>
            <pc:docMk/>
            <pc:sldMk cId="2859326483" sldId="2091"/>
            <ac:spMk id="2" creationId="{87F0227D-02AC-19F2-C228-542664DF7671}"/>
          </ac:spMkLst>
        </pc:spChg>
        <pc:spChg chg="mod">
          <ac:chgData name="godfrey barabona" userId="c27ead922bbfd31a" providerId="LiveId" clId="{4AD5B7C0-3CC2-44D8-BA4B-FCC592DC5429}" dt="2025-05-02T06:31:47.663" v="4837" actId="20577"/>
          <ac:spMkLst>
            <pc:docMk/>
            <pc:sldMk cId="2859326483" sldId="2091"/>
            <ac:spMk id="7" creationId="{5EC45B79-2FC6-AEDF-135A-0DCBF4F6D598}"/>
          </ac:spMkLst>
        </pc:spChg>
        <pc:spChg chg="mod">
          <ac:chgData name="godfrey barabona" userId="c27ead922bbfd31a" providerId="LiveId" clId="{4AD5B7C0-3CC2-44D8-BA4B-FCC592DC5429}" dt="2025-04-30T13:03:19.831" v="2047" actId="1076"/>
          <ac:spMkLst>
            <pc:docMk/>
            <pc:sldMk cId="2859326483" sldId="2091"/>
            <ac:spMk id="9" creationId="{733ABCA5-5AE4-80B0-1B2A-24423384A4DF}"/>
          </ac:spMkLst>
        </pc:spChg>
        <pc:spChg chg="mod">
          <ac:chgData name="godfrey barabona" userId="c27ead922bbfd31a" providerId="LiveId" clId="{4AD5B7C0-3CC2-44D8-BA4B-FCC592DC5429}" dt="2025-04-30T13:03:29.072" v="2049" actId="20577"/>
          <ac:spMkLst>
            <pc:docMk/>
            <pc:sldMk cId="2859326483" sldId="2091"/>
            <ac:spMk id="14" creationId="{2419E069-7B6C-4ADB-A953-041ECA835B0E}"/>
          </ac:spMkLst>
        </pc:spChg>
      </pc:sldChg>
      <pc:sldChg chg="modSp mod">
        <pc:chgData name="godfrey barabona" userId="c27ead922bbfd31a" providerId="LiveId" clId="{4AD5B7C0-3CC2-44D8-BA4B-FCC592DC5429}" dt="2025-05-02T06:32:16.818" v="4839" actId="20577"/>
        <pc:sldMkLst>
          <pc:docMk/>
          <pc:sldMk cId="1225220583" sldId="2092"/>
        </pc:sldMkLst>
        <pc:spChg chg="mod">
          <ac:chgData name="godfrey barabona" userId="c27ead922bbfd31a" providerId="LiveId" clId="{4AD5B7C0-3CC2-44D8-BA4B-FCC592DC5429}" dt="2025-04-30T13:07:18.415" v="2235" actId="20577"/>
          <ac:spMkLst>
            <pc:docMk/>
            <pc:sldMk cId="1225220583" sldId="2092"/>
            <ac:spMk id="2" creationId="{1D7C417A-E1C8-51FC-EE5A-1595B1ECFE39}"/>
          </ac:spMkLst>
        </pc:spChg>
        <pc:spChg chg="mod">
          <ac:chgData name="godfrey barabona" userId="c27ead922bbfd31a" providerId="LiveId" clId="{4AD5B7C0-3CC2-44D8-BA4B-FCC592DC5429}" dt="2025-05-02T06:32:16.818" v="4839" actId="20577"/>
          <ac:spMkLst>
            <pc:docMk/>
            <pc:sldMk cId="1225220583" sldId="2092"/>
            <ac:spMk id="6" creationId="{038DA81B-0DAA-85A9-E5A5-785B8EFA0063}"/>
          </ac:spMkLst>
        </pc:spChg>
      </pc:sldChg>
      <pc:sldChg chg="modSp mod">
        <pc:chgData name="godfrey barabona" userId="c27ead922bbfd31a" providerId="LiveId" clId="{4AD5B7C0-3CC2-44D8-BA4B-FCC592DC5429}" dt="2025-05-02T06:43:24.112" v="4974" actId="20577"/>
        <pc:sldMkLst>
          <pc:docMk/>
          <pc:sldMk cId="1404161815" sldId="2093"/>
        </pc:sldMkLst>
        <pc:spChg chg="mod">
          <ac:chgData name="godfrey barabona" userId="c27ead922bbfd31a" providerId="LiveId" clId="{4AD5B7C0-3CC2-44D8-BA4B-FCC592DC5429}" dt="2025-04-30T13:38:09.945" v="4236" actId="20577"/>
          <ac:spMkLst>
            <pc:docMk/>
            <pc:sldMk cId="1404161815" sldId="2093"/>
            <ac:spMk id="2" creationId="{10D0938E-0C82-4E93-AC1C-34DFD9876BA4}"/>
          </ac:spMkLst>
        </pc:spChg>
        <pc:spChg chg="mod">
          <ac:chgData name="godfrey barabona" userId="c27ead922bbfd31a" providerId="LiveId" clId="{4AD5B7C0-3CC2-44D8-BA4B-FCC592DC5429}" dt="2025-05-02T06:43:24.112" v="4974" actId="20577"/>
          <ac:spMkLst>
            <pc:docMk/>
            <pc:sldMk cId="1404161815" sldId="2093"/>
            <ac:spMk id="3" creationId="{2EA72B38-4C47-88C9-1702-C93F8B85A36D}"/>
          </ac:spMkLst>
        </pc:spChg>
      </pc:sldChg>
      <pc:sldChg chg="addSp delSp modSp mod modAnim">
        <pc:chgData name="godfrey barabona" userId="c27ead922bbfd31a" providerId="LiveId" clId="{4AD5B7C0-3CC2-44D8-BA4B-FCC592DC5429}" dt="2025-05-02T06:46:57.394" v="4993"/>
        <pc:sldMkLst>
          <pc:docMk/>
          <pc:sldMk cId="76633771" sldId="2095"/>
        </pc:sldMkLst>
        <pc:spChg chg="mod">
          <ac:chgData name="godfrey barabona" userId="c27ead922bbfd31a" providerId="LiveId" clId="{4AD5B7C0-3CC2-44D8-BA4B-FCC592DC5429}" dt="2025-04-30T13:34:40.231" v="4099" actId="20577"/>
          <ac:spMkLst>
            <pc:docMk/>
            <pc:sldMk cId="76633771" sldId="2095"/>
            <ac:spMk id="2" creationId="{6C25F2D8-17C1-70CB-D7A1-210FE53245E3}"/>
          </ac:spMkLst>
        </pc:spChg>
        <pc:spChg chg="add mod">
          <ac:chgData name="godfrey barabona" userId="c27ead922bbfd31a" providerId="LiveId" clId="{4AD5B7C0-3CC2-44D8-BA4B-FCC592DC5429}" dt="2025-04-30T13:36:30.243" v="4233" actId="1076"/>
          <ac:spMkLst>
            <pc:docMk/>
            <pc:sldMk cId="76633771" sldId="2095"/>
            <ac:spMk id="3" creationId="{7B81D553-17AA-5EA7-B5F6-AAA62214A8E8}"/>
          </ac:spMkLst>
        </pc:spChg>
        <pc:spChg chg="mod">
          <ac:chgData name="godfrey barabona" userId="c27ead922bbfd31a" providerId="LiveId" clId="{4AD5B7C0-3CC2-44D8-BA4B-FCC592DC5429}" dt="2025-04-30T13:36:11.624" v="4230" actId="20577"/>
          <ac:spMkLst>
            <pc:docMk/>
            <pc:sldMk cId="76633771" sldId="2095"/>
            <ac:spMk id="24" creationId="{19785B3D-406A-BBD9-7839-FF95305849D9}"/>
          </ac:spMkLst>
        </pc:spChg>
        <pc:spChg chg="mod">
          <ac:chgData name="godfrey barabona" userId="c27ead922bbfd31a" providerId="LiveId" clId="{4AD5B7C0-3CC2-44D8-BA4B-FCC592DC5429}" dt="2025-05-02T06:34:22.125" v="4847" actId="20577"/>
          <ac:spMkLst>
            <pc:docMk/>
            <pc:sldMk cId="76633771" sldId="2095"/>
            <ac:spMk id="27" creationId="{0629E15C-5F20-99D0-D5C6-459C6127BAF6}"/>
          </ac:spMkLst>
        </pc:spChg>
        <pc:spChg chg="mod">
          <ac:chgData name="godfrey barabona" userId="c27ead922bbfd31a" providerId="LiveId" clId="{4AD5B7C0-3CC2-44D8-BA4B-FCC592DC5429}" dt="2025-04-30T13:36:35.776" v="4234" actId="1076"/>
          <ac:spMkLst>
            <pc:docMk/>
            <pc:sldMk cId="76633771" sldId="2095"/>
            <ac:spMk id="31" creationId="{DDA8C3CF-5A75-92AE-ABA6-D4881D09B6C9}"/>
          </ac:spMkLst>
        </pc:spChg>
        <pc:spChg chg="mod">
          <ac:chgData name="godfrey barabona" userId="c27ead922bbfd31a" providerId="LiveId" clId="{4AD5B7C0-3CC2-44D8-BA4B-FCC592DC5429}" dt="2025-05-02T06:34:43.624" v="4848" actId="1038"/>
          <ac:spMkLst>
            <pc:docMk/>
            <pc:sldMk cId="76633771" sldId="2095"/>
            <ac:spMk id="35" creationId="{367D63F9-04B2-8ED7-05D9-38929B26D138}"/>
          </ac:spMkLst>
        </pc:spChg>
      </pc:sldChg>
      <pc:sldChg chg="modSp mod">
        <pc:chgData name="godfrey barabona" userId="c27ead922bbfd31a" providerId="LiveId" clId="{4AD5B7C0-3CC2-44D8-BA4B-FCC592DC5429}" dt="2025-04-30T13:27:08.703" v="3565" actId="20577"/>
        <pc:sldMkLst>
          <pc:docMk/>
          <pc:sldMk cId="3091971782" sldId="2097"/>
        </pc:sldMkLst>
        <pc:spChg chg="mod">
          <ac:chgData name="godfrey barabona" userId="c27ead922bbfd31a" providerId="LiveId" clId="{4AD5B7C0-3CC2-44D8-BA4B-FCC592DC5429}" dt="2025-04-30T13:26:17.152" v="3514" actId="20577"/>
          <ac:spMkLst>
            <pc:docMk/>
            <pc:sldMk cId="3091971782" sldId="2097"/>
            <ac:spMk id="8" creationId="{7F55B9FD-5BFE-9013-4D57-25C0679ADCE5}"/>
          </ac:spMkLst>
        </pc:spChg>
        <pc:spChg chg="mod">
          <ac:chgData name="godfrey barabona" userId="c27ead922bbfd31a" providerId="LiveId" clId="{4AD5B7C0-3CC2-44D8-BA4B-FCC592DC5429}" dt="2025-04-30T13:17:46.575" v="2981" actId="20577"/>
          <ac:spMkLst>
            <pc:docMk/>
            <pc:sldMk cId="3091971782" sldId="2097"/>
            <ac:spMk id="9" creationId="{B67DC40B-4484-6D5F-4B1F-B686B68A0BEF}"/>
          </ac:spMkLst>
        </pc:spChg>
        <pc:spChg chg="mod">
          <ac:chgData name="godfrey barabona" userId="c27ead922bbfd31a" providerId="LiveId" clId="{4AD5B7C0-3CC2-44D8-BA4B-FCC592DC5429}" dt="2025-04-30T13:11:16.678" v="2532" actId="20577"/>
          <ac:spMkLst>
            <pc:docMk/>
            <pc:sldMk cId="3091971782" sldId="2097"/>
            <ac:spMk id="12" creationId="{E56A4648-C807-E8E4-A34E-51E141DFEE1B}"/>
          </ac:spMkLst>
        </pc:spChg>
        <pc:spChg chg="mod">
          <ac:chgData name="godfrey barabona" userId="c27ead922bbfd31a" providerId="LiveId" clId="{4AD5B7C0-3CC2-44D8-BA4B-FCC592DC5429}" dt="2025-04-30T13:27:08.703" v="3565" actId="20577"/>
          <ac:spMkLst>
            <pc:docMk/>
            <pc:sldMk cId="3091971782" sldId="2097"/>
            <ac:spMk id="16" creationId="{47A80638-897B-BE01-C48D-C58C8F1F0401}"/>
          </ac:spMkLst>
        </pc:spChg>
      </pc:sldChg>
      <pc:sldChg chg="delSp modSp mod">
        <pc:chgData name="godfrey barabona" userId="c27ead922bbfd31a" providerId="LiveId" clId="{4AD5B7C0-3CC2-44D8-BA4B-FCC592DC5429}" dt="2025-05-02T06:43:02.627" v="4973" actId="1076"/>
        <pc:sldMkLst>
          <pc:docMk/>
          <pc:sldMk cId="1569500474" sldId="2098"/>
        </pc:sldMkLst>
        <pc:spChg chg="mod">
          <ac:chgData name="godfrey barabona" userId="c27ead922bbfd31a" providerId="LiveId" clId="{4AD5B7C0-3CC2-44D8-BA4B-FCC592DC5429}" dt="2025-04-30T13:31:00.480" v="3801" actId="20577"/>
          <ac:spMkLst>
            <pc:docMk/>
            <pc:sldMk cId="1569500474" sldId="2098"/>
            <ac:spMk id="2" creationId="{82876E76-8CED-48B5-EC60-AF78528B0591}"/>
          </ac:spMkLst>
        </pc:spChg>
        <pc:spChg chg="mod">
          <ac:chgData name="godfrey barabona" userId="c27ead922bbfd31a" providerId="LiveId" clId="{4AD5B7C0-3CC2-44D8-BA4B-FCC592DC5429}" dt="2025-05-02T06:43:02.627" v="4973" actId="1076"/>
          <ac:spMkLst>
            <pc:docMk/>
            <pc:sldMk cId="1569500474" sldId="2098"/>
            <ac:spMk id="8" creationId="{DF677A08-9DA4-1C30-A4A0-8BBA5D1764FA}"/>
          </ac:spMkLst>
        </pc:spChg>
        <pc:spChg chg="mod">
          <ac:chgData name="godfrey barabona" userId="c27ead922bbfd31a" providerId="LiveId" clId="{4AD5B7C0-3CC2-44D8-BA4B-FCC592DC5429}" dt="2025-05-02T06:42:42.225" v="4970" actId="1076"/>
          <ac:spMkLst>
            <pc:docMk/>
            <pc:sldMk cId="1569500474" sldId="2098"/>
            <ac:spMk id="9" creationId="{02762947-ABD8-2F32-F679-B4BC65D923E1}"/>
          </ac:spMkLst>
        </pc:spChg>
        <pc:spChg chg="mod">
          <ac:chgData name="godfrey barabona" userId="c27ead922bbfd31a" providerId="LiveId" clId="{4AD5B7C0-3CC2-44D8-BA4B-FCC592DC5429}" dt="2025-05-02T06:42:33.153" v="4968" actId="1076"/>
          <ac:spMkLst>
            <pc:docMk/>
            <pc:sldMk cId="1569500474" sldId="2098"/>
            <ac:spMk id="10" creationId="{29C3C39F-6CFB-7239-4631-407C0FE8F5DA}"/>
          </ac:spMkLst>
        </pc:spChg>
        <pc:picChg chg="mod">
          <ac:chgData name="godfrey barabona" userId="c27ead922bbfd31a" providerId="LiveId" clId="{4AD5B7C0-3CC2-44D8-BA4B-FCC592DC5429}" dt="2025-05-02T06:42:54.156" v="4972" actId="1076"/>
          <ac:picMkLst>
            <pc:docMk/>
            <pc:sldMk cId="1569500474" sldId="2098"/>
            <ac:picMk id="3" creationId="{69C28A7C-3F9E-529F-741B-3C5D9CD35331}"/>
          </ac:picMkLst>
        </pc:picChg>
        <pc:picChg chg="del">
          <ac:chgData name="godfrey barabona" userId="c27ead922bbfd31a" providerId="LiveId" clId="{4AD5B7C0-3CC2-44D8-BA4B-FCC592DC5429}" dt="2025-05-02T06:42:11.502" v="4961" actId="478"/>
          <ac:picMkLst>
            <pc:docMk/>
            <pc:sldMk cId="1569500474" sldId="2098"/>
            <ac:picMk id="5" creationId="{B3301C10-977C-4DC4-A36E-6DCF94307360}"/>
          </ac:picMkLst>
        </pc:picChg>
        <pc:picChg chg="del">
          <ac:chgData name="godfrey barabona" userId="c27ead922bbfd31a" providerId="LiveId" clId="{4AD5B7C0-3CC2-44D8-BA4B-FCC592DC5429}" dt="2025-05-02T06:42:09.267" v="4960" actId="478"/>
          <ac:picMkLst>
            <pc:docMk/>
            <pc:sldMk cId="1569500474" sldId="2098"/>
            <ac:picMk id="6" creationId="{3155CC34-8613-3826-FE43-43E957C3A159}"/>
          </ac:picMkLst>
        </pc:picChg>
      </pc:sldChg>
      <pc:sldChg chg="modSp mod">
        <pc:chgData name="godfrey barabona" userId="c27ead922bbfd31a" providerId="LiveId" clId="{4AD5B7C0-3CC2-44D8-BA4B-FCC592DC5429}" dt="2025-05-02T06:47:29.195" v="5002" actId="122"/>
        <pc:sldMkLst>
          <pc:docMk/>
          <pc:sldMk cId="1429147732" sldId="2189"/>
        </pc:sldMkLst>
        <pc:spChg chg="mod">
          <ac:chgData name="godfrey barabona" userId="c27ead922bbfd31a" providerId="LiveId" clId="{4AD5B7C0-3CC2-44D8-BA4B-FCC592DC5429}" dt="2025-05-02T06:47:29.195" v="5002" actId="122"/>
          <ac:spMkLst>
            <pc:docMk/>
            <pc:sldMk cId="1429147732" sldId="2189"/>
            <ac:spMk id="8" creationId="{44A2650A-EE69-BC50-4B42-6B0D7F77872F}"/>
          </ac:spMkLst>
        </pc:spChg>
      </pc:sldChg>
      <pc:sldChg chg="addSp delSp modSp mod modAnim">
        <pc:chgData name="godfrey barabona" userId="c27ead922bbfd31a" providerId="LiveId" clId="{4AD5B7C0-3CC2-44D8-BA4B-FCC592DC5429}" dt="2025-05-02T06:44:54.545" v="4981"/>
        <pc:sldMkLst>
          <pc:docMk/>
          <pc:sldMk cId="1289192010" sldId="2195"/>
        </pc:sldMkLst>
        <pc:spChg chg="mod">
          <ac:chgData name="godfrey barabona" userId="c27ead922bbfd31a" providerId="LiveId" clId="{4AD5B7C0-3CC2-44D8-BA4B-FCC592DC5429}" dt="2025-04-30T10:51:50.246" v="897" actId="27636"/>
          <ac:spMkLst>
            <pc:docMk/>
            <pc:sldMk cId="1289192010" sldId="2195"/>
            <ac:spMk id="2" creationId="{F58E352C-2128-6349-9A8D-F599E7A47A30}"/>
          </ac:spMkLst>
        </pc:spChg>
        <pc:picChg chg="add mod modCrop">
          <ac:chgData name="godfrey barabona" userId="c27ead922bbfd31a" providerId="LiveId" clId="{4AD5B7C0-3CC2-44D8-BA4B-FCC592DC5429}" dt="2025-04-30T11:21:50.457" v="927" actId="1076"/>
          <ac:picMkLst>
            <pc:docMk/>
            <pc:sldMk cId="1289192010" sldId="2195"/>
            <ac:picMk id="7" creationId="{1624E7B9-09C7-A816-3B62-E558C59B8FF9}"/>
          </ac:picMkLst>
        </pc:picChg>
        <pc:picChg chg="add mod modCrop">
          <ac:chgData name="godfrey barabona" userId="c27ead922bbfd31a" providerId="LiveId" clId="{4AD5B7C0-3CC2-44D8-BA4B-FCC592DC5429}" dt="2025-05-02T06:22:20.153" v="4583" actId="1076"/>
          <ac:picMkLst>
            <pc:docMk/>
            <pc:sldMk cId="1289192010" sldId="2195"/>
            <ac:picMk id="8" creationId="{24BFB9C8-63A1-EFD6-60B1-817BB0895C34}"/>
          </ac:picMkLst>
        </pc:picChg>
        <pc:picChg chg="add mod">
          <ac:chgData name="godfrey barabona" userId="c27ead922bbfd31a" providerId="LiveId" clId="{4AD5B7C0-3CC2-44D8-BA4B-FCC592DC5429}" dt="2025-04-30T11:24:59.111" v="940" actId="1076"/>
          <ac:picMkLst>
            <pc:docMk/>
            <pc:sldMk cId="1289192010" sldId="2195"/>
            <ac:picMk id="11" creationId="{E1D262BE-4999-67F1-FEE4-49F8B5FAFBE4}"/>
          </ac:picMkLst>
        </pc:picChg>
        <pc:picChg chg="add mod">
          <ac:chgData name="godfrey barabona" userId="c27ead922bbfd31a" providerId="LiveId" clId="{4AD5B7C0-3CC2-44D8-BA4B-FCC592DC5429}" dt="2025-05-02T06:21:36.853" v="4580" actId="1076"/>
          <ac:picMkLst>
            <pc:docMk/>
            <pc:sldMk cId="1289192010" sldId="2195"/>
            <ac:picMk id="12" creationId="{F3FFA25A-7EC6-8D55-C778-1EFF898F6408}"/>
          </ac:picMkLst>
        </pc:picChg>
      </pc:sldChg>
      <pc:sldChg chg="addSp delSp modSp mod modAnim">
        <pc:chgData name="godfrey barabona" userId="c27ead922bbfd31a" providerId="LiveId" clId="{4AD5B7C0-3CC2-44D8-BA4B-FCC592DC5429}" dt="2025-05-02T06:44:26.035" v="4980"/>
        <pc:sldMkLst>
          <pc:docMk/>
          <pc:sldMk cId="99963096" sldId="2198"/>
        </pc:sldMkLst>
        <pc:spChg chg="mod">
          <ac:chgData name="godfrey barabona" userId="c27ead922bbfd31a" providerId="LiveId" clId="{4AD5B7C0-3CC2-44D8-BA4B-FCC592DC5429}" dt="2025-05-02T05:58:36.724" v="4465" actId="20577"/>
          <ac:spMkLst>
            <pc:docMk/>
            <pc:sldMk cId="99963096" sldId="2198"/>
            <ac:spMk id="2" creationId="{05898F91-21F5-6AB0-B23A-EB85CFF20ED8}"/>
          </ac:spMkLst>
        </pc:spChg>
        <pc:spChg chg="mod">
          <ac:chgData name="godfrey barabona" userId="c27ead922bbfd31a" providerId="LiveId" clId="{4AD5B7C0-3CC2-44D8-BA4B-FCC592DC5429}" dt="2025-04-30T07:19:48.050" v="28" actId="1076"/>
          <ac:spMkLst>
            <pc:docMk/>
            <pc:sldMk cId="99963096" sldId="2198"/>
            <ac:spMk id="6" creationId="{A8FFFFA2-E278-D5B5-714F-7200C0D7283F}"/>
          </ac:spMkLst>
        </pc:spChg>
        <pc:spChg chg="mod">
          <ac:chgData name="godfrey barabona" userId="c27ead922bbfd31a" providerId="LiveId" clId="{4AD5B7C0-3CC2-44D8-BA4B-FCC592DC5429}" dt="2025-04-30T07:20:28.305" v="31" actId="21"/>
          <ac:spMkLst>
            <pc:docMk/>
            <pc:sldMk cId="99963096" sldId="2198"/>
            <ac:spMk id="8" creationId="{F0AB8DCC-3A50-5E79-715B-CCCE4522D553}"/>
          </ac:spMkLst>
        </pc:spChg>
        <pc:spChg chg="add mod">
          <ac:chgData name="godfrey barabona" userId="c27ead922bbfd31a" providerId="LiveId" clId="{4AD5B7C0-3CC2-44D8-BA4B-FCC592DC5429}" dt="2025-04-30T07:21:21.874" v="39" actId="1076"/>
          <ac:spMkLst>
            <pc:docMk/>
            <pc:sldMk cId="99963096" sldId="2198"/>
            <ac:spMk id="10" creationId="{6AD8DBD7-A5BA-43B9-A886-B1C095C8317E}"/>
          </ac:spMkLst>
        </pc:spChg>
        <pc:spChg chg="mod">
          <ac:chgData name="godfrey barabona" userId="c27ead922bbfd31a" providerId="LiveId" clId="{4AD5B7C0-3CC2-44D8-BA4B-FCC592DC5429}" dt="2025-04-30T07:19:51.487" v="29" actId="1076"/>
          <ac:spMkLst>
            <pc:docMk/>
            <pc:sldMk cId="99963096" sldId="2198"/>
            <ac:spMk id="11" creationId="{BE175AD0-FD33-B57F-EAE0-F786598E67DD}"/>
          </ac:spMkLst>
        </pc:spChg>
        <pc:spChg chg="add mod">
          <ac:chgData name="godfrey barabona" userId="c27ead922bbfd31a" providerId="LiveId" clId="{4AD5B7C0-3CC2-44D8-BA4B-FCC592DC5429}" dt="2025-04-30T07:21:25.766" v="40" actId="1076"/>
          <ac:spMkLst>
            <pc:docMk/>
            <pc:sldMk cId="99963096" sldId="2198"/>
            <ac:spMk id="15" creationId="{1C6947FD-D88B-688B-2804-9798E52ACA91}"/>
          </ac:spMkLst>
        </pc:spChg>
        <pc:spChg chg="add mod">
          <ac:chgData name="godfrey barabona" userId="c27ead922bbfd31a" providerId="LiveId" clId="{4AD5B7C0-3CC2-44D8-BA4B-FCC592DC5429}" dt="2025-05-02T06:44:11.746" v="4978" actId="571"/>
          <ac:spMkLst>
            <pc:docMk/>
            <pc:sldMk cId="99963096" sldId="2198"/>
            <ac:spMk id="16" creationId="{BA030B5A-AFC8-FA88-EA84-8CD4F9015D5D}"/>
          </ac:spMkLst>
        </pc:spChg>
        <pc:spChg chg="mod">
          <ac:chgData name="godfrey barabona" userId="c27ead922bbfd31a" providerId="LiveId" clId="{4AD5B7C0-3CC2-44D8-BA4B-FCC592DC5429}" dt="2025-05-02T05:57:58.847" v="4446" actId="1076"/>
          <ac:spMkLst>
            <pc:docMk/>
            <pc:sldMk cId="99963096" sldId="2198"/>
            <ac:spMk id="17" creationId="{5BA286EE-7F44-6AF1-71C3-9619110B2018}"/>
          </ac:spMkLst>
        </pc:spChg>
        <pc:spChg chg="add mod">
          <ac:chgData name="godfrey barabona" userId="c27ead922bbfd31a" providerId="LiveId" clId="{4AD5B7C0-3CC2-44D8-BA4B-FCC592DC5429}" dt="2025-05-02T06:44:11.746" v="4978" actId="571"/>
          <ac:spMkLst>
            <pc:docMk/>
            <pc:sldMk cId="99963096" sldId="2198"/>
            <ac:spMk id="18" creationId="{ADCA40D5-68AD-A4FE-4A01-C231B968ADA8}"/>
          </ac:spMkLst>
        </pc:spChg>
        <pc:picChg chg="mod modCrop">
          <ac:chgData name="godfrey barabona" userId="c27ead922bbfd31a" providerId="LiveId" clId="{4AD5B7C0-3CC2-44D8-BA4B-FCC592DC5429}" dt="2025-04-30T07:21:13.158" v="38" actId="732"/>
          <ac:picMkLst>
            <pc:docMk/>
            <pc:sldMk cId="99963096" sldId="2198"/>
            <ac:picMk id="12" creationId="{77340411-9C9E-C2E4-B77D-3EEE5386BB13}"/>
          </ac:picMkLst>
        </pc:picChg>
      </pc:sldChg>
      <pc:sldChg chg="modSp mod modAnim">
        <pc:chgData name="godfrey barabona" userId="c27ead922bbfd31a" providerId="LiveId" clId="{4AD5B7C0-3CC2-44D8-BA4B-FCC592DC5429}" dt="2025-05-02T06:25:06.156" v="4727" actId="20577"/>
        <pc:sldMkLst>
          <pc:docMk/>
          <pc:sldMk cId="2171814612" sldId="2200"/>
        </pc:sldMkLst>
        <pc:spChg chg="mod">
          <ac:chgData name="godfrey barabona" userId="c27ead922bbfd31a" providerId="LiveId" clId="{4AD5B7C0-3CC2-44D8-BA4B-FCC592DC5429}" dt="2025-04-30T11:44:25.865" v="945" actId="27636"/>
          <ac:spMkLst>
            <pc:docMk/>
            <pc:sldMk cId="2171814612" sldId="2200"/>
            <ac:spMk id="2" creationId="{79C5ADDA-6974-89E9-2A98-4E2CE2F8BA71}"/>
          </ac:spMkLst>
        </pc:spChg>
        <pc:spChg chg="mod">
          <ac:chgData name="godfrey barabona" userId="c27ead922bbfd31a" providerId="LiveId" clId="{4AD5B7C0-3CC2-44D8-BA4B-FCC592DC5429}" dt="2025-05-02T06:25:06.156" v="4727" actId="20577"/>
          <ac:spMkLst>
            <pc:docMk/>
            <pc:sldMk cId="2171814612" sldId="2200"/>
            <ac:spMk id="7" creationId="{4AE35A5A-8795-0E5E-B7BA-2593DD81BD92}"/>
          </ac:spMkLst>
        </pc:spChg>
      </pc:sldChg>
      <pc:sldChg chg="addSp modSp mod">
        <pc:chgData name="godfrey barabona" userId="c27ead922bbfd31a" providerId="LiveId" clId="{4AD5B7C0-3CC2-44D8-BA4B-FCC592DC5429}" dt="2025-05-02T05:55:06.236" v="4377" actId="14100"/>
        <pc:sldMkLst>
          <pc:docMk/>
          <pc:sldMk cId="2115929525" sldId="2202"/>
        </pc:sldMkLst>
        <pc:spChg chg="mod">
          <ac:chgData name="godfrey barabona" userId="c27ead922bbfd31a" providerId="LiveId" clId="{4AD5B7C0-3CC2-44D8-BA4B-FCC592DC5429}" dt="2025-04-30T07:15:39.220" v="2" actId="14100"/>
          <ac:spMkLst>
            <pc:docMk/>
            <pc:sldMk cId="2115929525" sldId="2202"/>
            <ac:spMk id="4" creationId="{EE57612D-1C7B-04C0-1303-75E365DCA749}"/>
          </ac:spMkLst>
        </pc:spChg>
        <pc:spChg chg="add mod">
          <ac:chgData name="godfrey barabona" userId="c27ead922bbfd31a" providerId="LiveId" clId="{4AD5B7C0-3CC2-44D8-BA4B-FCC592DC5429}" dt="2025-05-02T05:54:35.291" v="4358" actId="14100"/>
          <ac:spMkLst>
            <pc:docMk/>
            <pc:sldMk cId="2115929525" sldId="2202"/>
            <ac:spMk id="6" creationId="{F897B5B7-5324-E5DF-A2C3-CDDE17CBC766}"/>
          </ac:spMkLst>
        </pc:spChg>
        <pc:spChg chg="add mod">
          <ac:chgData name="godfrey barabona" userId="c27ead922bbfd31a" providerId="LiveId" clId="{4AD5B7C0-3CC2-44D8-BA4B-FCC592DC5429}" dt="2025-05-02T05:54:45.571" v="4365" actId="20577"/>
          <ac:spMkLst>
            <pc:docMk/>
            <pc:sldMk cId="2115929525" sldId="2202"/>
            <ac:spMk id="7" creationId="{27212D85-6810-802D-40BC-31308948CB0D}"/>
          </ac:spMkLst>
        </pc:spChg>
        <pc:spChg chg="add mod">
          <ac:chgData name="godfrey barabona" userId="c27ead922bbfd31a" providerId="LiveId" clId="{4AD5B7C0-3CC2-44D8-BA4B-FCC592DC5429}" dt="2025-05-02T05:55:06.236" v="4377" actId="14100"/>
          <ac:spMkLst>
            <pc:docMk/>
            <pc:sldMk cId="2115929525" sldId="2202"/>
            <ac:spMk id="8" creationId="{9BB67454-07CF-B299-A844-6C0DFF2B3D5A}"/>
          </ac:spMkLst>
        </pc:spChg>
      </pc:sldChg>
      <pc:sldChg chg="modSp mod">
        <pc:chgData name="godfrey barabona" userId="c27ead922bbfd31a" providerId="LiveId" clId="{4AD5B7C0-3CC2-44D8-BA4B-FCC592DC5429}" dt="2025-05-02T06:13:26.425" v="4553" actId="20577"/>
        <pc:sldMkLst>
          <pc:docMk/>
          <pc:sldMk cId="1613586461" sldId="2203"/>
        </pc:sldMkLst>
        <pc:spChg chg="mod">
          <ac:chgData name="godfrey barabona" userId="c27ead922bbfd31a" providerId="LiveId" clId="{4AD5B7C0-3CC2-44D8-BA4B-FCC592DC5429}" dt="2025-05-02T06:05:27.189" v="4524" actId="20577"/>
          <ac:spMkLst>
            <pc:docMk/>
            <pc:sldMk cId="1613586461" sldId="2203"/>
            <ac:spMk id="6" creationId="{FD03D599-76E4-1DF0-5CB4-F58E2DBCCC0D}"/>
          </ac:spMkLst>
        </pc:spChg>
        <pc:spChg chg="mod">
          <ac:chgData name="godfrey barabona" userId="c27ead922bbfd31a" providerId="LiveId" clId="{4AD5B7C0-3CC2-44D8-BA4B-FCC592DC5429}" dt="2025-05-02T06:05:23.831" v="4523" actId="20577"/>
          <ac:spMkLst>
            <pc:docMk/>
            <pc:sldMk cId="1613586461" sldId="2203"/>
            <ac:spMk id="8" creationId="{A6446E74-55FF-B98E-6C36-73CF3D8DEE93}"/>
          </ac:spMkLst>
        </pc:spChg>
        <pc:spChg chg="mod">
          <ac:chgData name="godfrey barabona" userId="c27ead922bbfd31a" providerId="LiveId" clId="{4AD5B7C0-3CC2-44D8-BA4B-FCC592DC5429}" dt="2025-05-02T06:12:49.589" v="4548" actId="20577"/>
          <ac:spMkLst>
            <pc:docMk/>
            <pc:sldMk cId="1613586461" sldId="2203"/>
            <ac:spMk id="9" creationId="{57D6ACD7-808E-8272-EA8E-61150221414F}"/>
          </ac:spMkLst>
        </pc:spChg>
        <pc:spChg chg="mod">
          <ac:chgData name="godfrey barabona" userId="c27ead922bbfd31a" providerId="LiveId" clId="{4AD5B7C0-3CC2-44D8-BA4B-FCC592DC5429}" dt="2025-05-02T06:05:33.910" v="4525" actId="20577"/>
          <ac:spMkLst>
            <pc:docMk/>
            <pc:sldMk cId="1613586461" sldId="2203"/>
            <ac:spMk id="11" creationId="{04AA0574-B3FB-A5F5-8B4F-4DEEBF7351A6}"/>
          </ac:spMkLst>
        </pc:spChg>
        <pc:spChg chg="mod">
          <ac:chgData name="godfrey barabona" userId="c27ead922bbfd31a" providerId="LiveId" clId="{4AD5B7C0-3CC2-44D8-BA4B-FCC592DC5429}" dt="2025-05-02T06:13:26.425" v="4553" actId="20577"/>
          <ac:spMkLst>
            <pc:docMk/>
            <pc:sldMk cId="1613586461" sldId="2203"/>
            <ac:spMk id="12" creationId="{8C990D18-1B39-88D0-EF1B-7D76397BB568}"/>
          </ac:spMkLst>
        </pc:spChg>
        <pc:spChg chg="mod">
          <ac:chgData name="godfrey barabona" userId="c27ead922bbfd31a" providerId="LiveId" clId="{4AD5B7C0-3CC2-44D8-BA4B-FCC592DC5429}" dt="2025-04-30T08:02:37.490" v="478" actId="20577"/>
          <ac:spMkLst>
            <pc:docMk/>
            <pc:sldMk cId="1613586461" sldId="2203"/>
            <ac:spMk id="16" creationId="{3E0C0C62-88A2-9D18-A330-A2BC141F28E2}"/>
          </ac:spMkLst>
        </pc:spChg>
        <pc:spChg chg="mod">
          <ac:chgData name="godfrey barabona" userId="c27ead922bbfd31a" providerId="LiveId" clId="{4AD5B7C0-3CC2-44D8-BA4B-FCC592DC5429}" dt="2025-04-30T07:35:48.942" v="336"/>
          <ac:spMkLst>
            <pc:docMk/>
            <pc:sldMk cId="1613586461" sldId="2203"/>
            <ac:spMk id="20" creationId="{24C00B91-0F3D-11BB-8252-BCC364E76156}"/>
          </ac:spMkLst>
        </pc:spChg>
      </pc:sldChg>
      <pc:sldChg chg="modSp mod">
        <pc:chgData name="godfrey barabona" userId="c27ead922bbfd31a" providerId="LiveId" clId="{4AD5B7C0-3CC2-44D8-BA4B-FCC592DC5429}" dt="2025-05-02T06:41:53.985" v="4959" actId="20577"/>
        <pc:sldMkLst>
          <pc:docMk/>
          <pc:sldMk cId="2129257101" sldId="2204"/>
        </pc:sldMkLst>
        <pc:spChg chg="mod">
          <ac:chgData name="godfrey barabona" userId="c27ead922bbfd31a" providerId="LiveId" clId="{4AD5B7C0-3CC2-44D8-BA4B-FCC592DC5429}" dt="2025-05-02T06:41:53.985" v="4959" actId="20577"/>
          <ac:spMkLst>
            <pc:docMk/>
            <pc:sldMk cId="2129257101" sldId="2204"/>
            <ac:spMk id="3" creationId="{DE3BAD0F-42E9-79DF-8365-9241237FB722}"/>
          </ac:spMkLst>
        </pc:spChg>
        <pc:spChg chg="mod">
          <ac:chgData name="godfrey barabona" userId="c27ead922bbfd31a" providerId="LiveId" clId="{4AD5B7C0-3CC2-44D8-BA4B-FCC592DC5429}" dt="2025-05-02T06:36:59.569" v="4862" actId="20577"/>
          <ac:spMkLst>
            <pc:docMk/>
            <pc:sldMk cId="2129257101" sldId="2204"/>
            <ac:spMk id="8" creationId="{8979A69F-8375-2FD7-809D-FB448EA40826}"/>
          </ac:spMkLst>
        </pc:spChg>
        <pc:graphicFrameChg chg="mod">
          <ac:chgData name="godfrey barabona" userId="c27ead922bbfd31a" providerId="LiveId" clId="{4AD5B7C0-3CC2-44D8-BA4B-FCC592DC5429}" dt="2025-05-02T06:41:21.359" v="4950"/>
          <ac:graphicFrameMkLst>
            <pc:docMk/>
            <pc:sldMk cId="2129257101" sldId="2204"/>
            <ac:graphicFrameMk id="4" creationId="{DC7A0BCF-661D-64E1-3F87-E337EEE39B78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647D3A-4DFC-488D-B185-F2F28EE1BF9A}" type="doc">
      <dgm:prSet loTypeId="urn:microsoft.com/office/officeart/2005/8/layout/pyramid1" loCatId="pyramid" qsTypeId="urn:microsoft.com/office/officeart/2005/8/quickstyle/simple1" qsCatId="simple" csTypeId="urn:microsoft.com/office/officeart/2005/8/colors/accent5_4" csCatId="accent5" phldr="1"/>
      <dgm:spPr/>
    </dgm:pt>
    <dgm:pt modelId="{50588E0B-D0CB-4787-9616-BD2BA701FE53}">
      <dgm:prSet phldrT="[Text]" custT="1"/>
      <dgm:spPr>
        <a:solidFill>
          <a:schemeClr val="tx1">
            <a:lumMod val="25000"/>
            <a:lumOff val="75000"/>
          </a:schemeClr>
        </a:solidFill>
      </dgm:spPr>
      <dgm:t>
        <a:bodyPr/>
        <a:lstStyle/>
        <a:p>
          <a:r>
            <a:rPr lang="sv-SE" sz="1400" b="1" dirty="0">
              <a:solidFill>
                <a:schemeClr val="tx1"/>
              </a:solidFill>
            </a:rPr>
            <a:t>Hospital ngazi ya Taifa</a:t>
          </a:r>
        </a:p>
      </dgm:t>
    </dgm:pt>
    <dgm:pt modelId="{3E7BD4C0-1956-4FB7-B780-146378E8A320}" type="parTrans" cxnId="{7AECC3CE-360B-4C4B-A121-073E8AC22263}">
      <dgm:prSet/>
      <dgm:spPr/>
      <dgm:t>
        <a:bodyPr/>
        <a:lstStyle/>
        <a:p>
          <a:endParaRPr lang="en-GB" sz="1200"/>
        </a:p>
      </dgm:t>
    </dgm:pt>
    <dgm:pt modelId="{2B256D8B-62AB-4FB1-801E-91D9C3968682}" type="sibTrans" cxnId="{7AECC3CE-360B-4C4B-A121-073E8AC22263}">
      <dgm:prSet/>
      <dgm:spPr/>
      <dgm:t>
        <a:bodyPr/>
        <a:lstStyle/>
        <a:p>
          <a:endParaRPr lang="en-GB" sz="1200"/>
        </a:p>
      </dgm:t>
    </dgm:pt>
    <dgm:pt modelId="{127521CA-5E73-467A-B1CE-7D31BA1CE5CF}">
      <dgm:prSet phldrT="[Text]" custT="1"/>
      <dgm:spPr>
        <a:solidFill>
          <a:schemeClr val="tx1">
            <a:lumMod val="25000"/>
            <a:lumOff val="75000"/>
          </a:schemeClr>
        </a:solidFill>
      </dgm:spPr>
      <dgm:t>
        <a:bodyPr/>
        <a:lstStyle/>
        <a:p>
          <a:r>
            <a:rPr lang="sv-SE" sz="1400" b="1" dirty="0"/>
            <a:t>Hospitali za Rufaa za mikoa</a:t>
          </a:r>
          <a:endParaRPr lang="en-GB" sz="1400" b="1" dirty="0"/>
        </a:p>
      </dgm:t>
    </dgm:pt>
    <dgm:pt modelId="{7DB6D552-7B78-4B09-862F-555818F141BD}" type="parTrans" cxnId="{86F12C3F-91AC-44BE-B4D8-24E4997EB2E1}">
      <dgm:prSet/>
      <dgm:spPr/>
      <dgm:t>
        <a:bodyPr/>
        <a:lstStyle/>
        <a:p>
          <a:endParaRPr lang="en-GB" sz="1200"/>
        </a:p>
      </dgm:t>
    </dgm:pt>
    <dgm:pt modelId="{D4959D97-2F7C-46AA-AC2A-1154205BBC66}" type="sibTrans" cxnId="{86F12C3F-91AC-44BE-B4D8-24E4997EB2E1}">
      <dgm:prSet/>
      <dgm:spPr/>
      <dgm:t>
        <a:bodyPr/>
        <a:lstStyle/>
        <a:p>
          <a:endParaRPr lang="en-GB" sz="1200"/>
        </a:p>
      </dgm:t>
    </dgm:pt>
    <dgm:pt modelId="{47741A99-F3BF-4EB9-9CA7-049BE1EE7981}">
      <dgm:prSet phldrT="[Text]" custT="1"/>
      <dgm:spPr>
        <a:solidFill>
          <a:schemeClr val="tx1">
            <a:lumMod val="25000"/>
            <a:lumOff val="75000"/>
          </a:schemeClr>
        </a:solidFill>
      </dgm:spPr>
      <dgm:t>
        <a:bodyPr/>
        <a:lstStyle/>
        <a:p>
          <a:r>
            <a:rPr lang="en-US" sz="1400" b="1" noProof="0" dirty="0" err="1"/>
            <a:t>Hospitali</a:t>
          </a:r>
          <a:r>
            <a:rPr lang="en-US" sz="1400" b="1" noProof="0" dirty="0"/>
            <a:t> za wilaya</a:t>
          </a:r>
          <a:endParaRPr lang="en-GB" sz="1400" b="1" dirty="0"/>
        </a:p>
      </dgm:t>
    </dgm:pt>
    <dgm:pt modelId="{F1F52AC6-80CD-43C9-B8AC-7A60D09ABF95}" type="parTrans" cxnId="{3112DA31-309F-4C80-BDD5-5E96F151A878}">
      <dgm:prSet/>
      <dgm:spPr/>
      <dgm:t>
        <a:bodyPr/>
        <a:lstStyle/>
        <a:p>
          <a:endParaRPr lang="en-GB" sz="1200"/>
        </a:p>
      </dgm:t>
    </dgm:pt>
    <dgm:pt modelId="{FC161837-139E-4B0C-A341-29F44AADC021}" type="sibTrans" cxnId="{3112DA31-309F-4C80-BDD5-5E96F151A878}">
      <dgm:prSet/>
      <dgm:spPr/>
      <dgm:t>
        <a:bodyPr/>
        <a:lstStyle/>
        <a:p>
          <a:endParaRPr lang="en-GB" sz="1200"/>
        </a:p>
      </dgm:t>
    </dgm:pt>
    <dgm:pt modelId="{2D9DDE74-6CFC-4E39-A17D-67D3F2B23A31}" type="pres">
      <dgm:prSet presAssocID="{2E647D3A-4DFC-488D-B185-F2F28EE1BF9A}" presName="Name0" presStyleCnt="0">
        <dgm:presLayoutVars>
          <dgm:dir/>
          <dgm:animLvl val="lvl"/>
          <dgm:resizeHandles val="exact"/>
        </dgm:presLayoutVars>
      </dgm:prSet>
      <dgm:spPr/>
    </dgm:pt>
    <dgm:pt modelId="{B556CD3D-9187-4CE6-A4BE-225DDA102B78}" type="pres">
      <dgm:prSet presAssocID="{50588E0B-D0CB-4787-9616-BD2BA701FE53}" presName="Name8" presStyleCnt="0"/>
      <dgm:spPr/>
    </dgm:pt>
    <dgm:pt modelId="{5F1D06A3-A594-4596-A959-C5FBE3CEF7E5}" type="pres">
      <dgm:prSet presAssocID="{50588E0B-D0CB-4787-9616-BD2BA701FE53}" presName="level" presStyleLbl="node1" presStyleIdx="0" presStyleCnt="3" custScaleX="103128" custScaleY="50548" custLinFactNeighborX="2079" custLinFactNeighborY="2245">
        <dgm:presLayoutVars>
          <dgm:chMax val="1"/>
          <dgm:bulletEnabled val="1"/>
        </dgm:presLayoutVars>
      </dgm:prSet>
      <dgm:spPr/>
    </dgm:pt>
    <dgm:pt modelId="{CEBD3AA0-F44A-46B8-804C-72E07BD31BF7}" type="pres">
      <dgm:prSet presAssocID="{50588E0B-D0CB-4787-9616-BD2BA701FE5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9B6D35A-A396-4460-8F88-8596BBC72085}" type="pres">
      <dgm:prSet presAssocID="{127521CA-5E73-467A-B1CE-7D31BA1CE5CF}" presName="Name8" presStyleCnt="0"/>
      <dgm:spPr/>
    </dgm:pt>
    <dgm:pt modelId="{C1505570-51EE-4EA7-95D9-AFA40E0DA15C}" type="pres">
      <dgm:prSet presAssocID="{127521CA-5E73-467A-B1CE-7D31BA1CE5CF}" presName="level" presStyleLbl="node1" presStyleIdx="1" presStyleCnt="3" custScaleY="47856" custLinFactNeighborX="950" custLinFactNeighborY="-559">
        <dgm:presLayoutVars>
          <dgm:chMax val="1"/>
          <dgm:bulletEnabled val="1"/>
        </dgm:presLayoutVars>
      </dgm:prSet>
      <dgm:spPr/>
    </dgm:pt>
    <dgm:pt modelId="{D29079A3-8F60-4334-93FF-3826AF324639}" type="pres">
      <dgm:prSet presAssocID="{127521CA-5E73-467A-B1CE-7D31BA1CE5CF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A1A646A8-7CBF-4261-9048-347D11525EA0}" type="pres">
      <dgm:prSet presAssocID="{47741A99-F3BF-4EB9-9CA7-049BE1EE7981}" presName="Name8" presStyleCnt="0"/>
      <dgm:spPr/>
    </dgm:pt>
    <dgm:pt modelId="{EBABAE36-888B-468F-995C-E683E5A2962B}" type="pres">
      <dgm:prSet presAssocID="{47741A99-F3BF-4EB9-9CA7-049BE1EE7981}" presName="level" presStyleLbl="node1" presStyleIdx="2" presStyleCnt="3" custScaleY="47326" custLinFactX="-19303" custLinFactNeighborX="-100000" custLinFactNeighborY="24960">
        <dgm:presLayoutVars>
          <dgm:chMax val="1"/>
          <dgm:bulletEnabled val="1"/>
        </dgm:presLayoutVars>
      </dgm:prSet>
      <dgm:spPr/>
    </dgm:pt>
    <dgm:pt modelId="{0490C0F5-DF78-4198-99D8-FF3DFFA291A1}" type="pres">
      <dgm:prSet presAssocID="{47741A99-F3BF-4EB9-9CA7-049BE1EE7981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E8936707-10B3-4BAC-A4F2-965BD50C3F94}" type="presOf" srcId="{47741A99-F3BF-4EB9-9CA7-049BE1EE7981}" destId="{0490C0F5-DF78-4198-99D8-FF3DFFA291A1}" srcOrd="1" destOrd="0" presId="urn:microsoft.com/office/officeart/2005/8/layout/pyramid1"/>
    <dgm:cxn modelId="{3112DA31-309F-4C80-BDD5-5E96F151A878}" srcId="{2E647D3A-4DFC-488D-B185-F2F28EE1BF9A}" destId="{47741A99-F3BF-4EB9-9CA7-049BE1EE7981}" srcOrd="2" destOrd="0" parTransId="{F1F52AC6-80CD-43C9-B8AC-7A60D09ABF95}" sibTransId="{FC161837-139E-4B0C-A341-29F44AADC021}"/>
    <dgm:cxn modelId="{86F12C3F-91AC-44BE-B4D8-24E4997EB2E1}" srcId="{2E647D3A-4DFC-488D-B185-F2F28EE1BF9A}" destId="{127521CA-5E73-467A-B1CE-7D31BA1CE5CF}" srcOrd="1" destOrd="0" parTransId="{7DB6D552-7B78-4B09-862F-555818F141BD}" sibTransId="{D4959D97-2F7C-46AA-AC2A-1154205BBC66}"/>
    <dgm:cxn modelId="{79358A6C-9EF9-4DC6-8D54-82769CFED76C}" type="presOf" srcId="{127521CA-5E73-467A-B1CE-7D31BA1CE5CF}" destId="{D29079A3-8F60-4334-93FF-3826AF324639}" srcOrd="1" destOrd="0" presId="urn:microsoft.com/office/officeart/2005/8/layout/pyramid1"/>
    <dgm:cxn modelId="{8B2F0078-EFE0-42EC-8EAB-E752FB748B0D}" type="presOf" srcId="{127521CA-5E73-467A-B1CE-7D31BA1CE5CF}" destId="{C1505570-51EE-4EA7-95D9-AFA40E0DA15C}" srcOrd="0" destOrd="0" presId="urn:microsoft.com/office/officeart/2005/8/layout/pyramid1"/>
    <dgm:cxn modelId="{6C3A26B6-A565-4CB3-B985-B8E9D9798CCC}" type="presOf" srcId="{50588E0B-D0CB-4787-9616-BD2BA701FE53}" destId="{CEBD3AA0-F44A-46B8-804C-72E07BD31BF7}" srcOrd="1" destOrd="0" presId="urn:microsoft.com/office/officeart/2005/8/layout/pyramid1"/>
    <dgm:cxn modelId="{DD8EF7B9-6FCE-4F26-A0D1-FABD9A01CD35}" type="presOf" srcId="{2E647D3A-4DFC-488D-B185-F2F28EE1BF9A}" destId="{2D9DDE74-6CFC-4E39-A17D-67D3F2B23A31}" srcOrd="0" destOrd="0" presId="urn:microsoft.com/office/officeart/2005/8/layout/pyramid1"/>
    <dgm:cxn modelId="{45BE45C1-6FDA-40BA-AE62-4B74904ED82E}" type="presOf" srcId="{47741A99-F3BF-4EB9-9CA7-049BE1EE7981}" destId="{EBABAE36-888B-468F-995C-E683E5A2962B}" srcOrd="0" destOrd="0" presId="urn:microsoft.com/office/officeart/2005/8/layout/pyramid1"/>
    <dgm:cxn modelId="{6EBF61CE-3FFF-4F1B-886E-0437E493320E}" type="presOf" srcId="{50588E0B-D0CB-4787-9616-BD2BA701FE53}" destId="{5F1D06A3-A594-4596-A959-C5FBE3CEF7E5}" srcOrd="0" destOrd="0" presId="urn:microsoft.com/office/officeart/2005/8/layout/pyramid1"/>
    <dgm:cxn modelId="{7AECC3CE-360B-4C4B-A121-073E8AC22263}" srcId="{2E647D3A-4DFC-488D-B185-F2F28EE1BF9A}" destId="{50588E0B-D0CB-4787-9616-BD2BA701FE53}" srcOrd="0" destOrd="0" parTransId="{3E7BD4C0-1956-4FB7-B780-146378E8A320}" sibTransId="{2B256D8B-62AB-4FB1-801E-91D9C3968682}"/>
    <dgm:cxn modelId="{1B5D6324-0171-4009-9012-1A662EF55708}" type="presParOf" srcId="{2D9DDE74-6CFC-4E39-A17D-67D3F2B23A31}" destId="{B556CD3D-9187-4CE6-A4BE-225DDA102B78}" srcOrd="0" destOrd="0" presId="urn:microsoft.com/office/officeart/2005/8/layout/pyramid1"/>
    <dgm:cxn modelId="{A9345BDE-57BF-45D7-B59C-93063D9C048B}" type="presParOf" srcId="{B556CD3D-9187-4CE6-A4BE-225DDA102B78}" destId="{5F1D06A3-A594-4596-A959-C5FBE3CEF7E5}" srcOrd="0" destOrd="0" presId="urn:microsoft.com/office/officeart/2005/8/layout/pyramid1"/>
    <dgm:cxn modelId="{47CA41D1-B551-4AD6-B059-AE06778A109D}" type="presParOf" srcId="{B556CD3D-9187-4CE6-A4BE-225DDA102B78}" destId="{CEBD3AA0-F44A-46B8-804C-72E07BD31BF7}" srcOrd="1" destOrd="0" presId="urn:microsoft.com/office/officeart/2005/8/layout/pyramid1"/>
    <dgm:cxn modelId="{0D7C58B3-0C54-4BD0-8152-EEF1FC576764}" type="presParOf" srcId="{2D9DDE74-6CFC-4E39-A17D-67D3F2B23A31}" destId="{19B6D35A-A396-4460-8F88-8596BBC72085}" srcOrd="1" destOrd="0" presId="urn:microsoft.com/office/officeart/2005/8/layout/pyramid1"/>
    <dgm:cxn modelId="{1838B815-BC67-446D-B6CB-37FA5152271D}" type="presParOf" srcId="{19B6D35A-A396-4460-8F88-8596BBC72085}" destId="{C1505570-51EE-4EA7-95D9-AFA40E0DA15C}" srcOrd="0" destOrd="0" presId="urn:microsoft.com/office/officeart/2005/8/layout/pyramid1"/>
    <dgm:cxn modelId="{BEAE16C7-313B-4A48-8A0E-925BCE298A1B}" type="presParOf" srcId="{19B6D35A-A396-4460-8F88-8596BBC72085}" destId="{D29079A3-8F60-4334-93FF-3826AF324639}" srcOrd="1" destOrd="0" presId="urn:microsoft.com/office/officeart/2005/8/layout/pyramid1"/>
    <dgm:cxn modelId="{1A0D2FD3-D711-417B-BB10-7237330EF398}" type="presParOf" srcId="{2D9DDE74-6CFC-4E39-A17D-67D3F2B23A31}" destId="{A1A646A8-7CBF-4261-9048-347D11525EA0}" srcOrd="2" destOrd="0" presId="urn:microsoft.com/office/officeart/2005/8/layout/pyramid1"/>
    <dgm:cxn modelId="{4D850435-6511-421E-91CA-4A71E4338E9D}" type="presParOf" srcId="{A1A646A8-7CBF-4261-9048-347D11525EA0}" destId="{EBABAE36-888B-468F-995C-E683E5A2962B}" srcOrd="0" destOrd="0" presId="urn:microsoft.com/office/officeart/2005/8/layout/pyramid1"/>
    <dgm:cxn modelId="{C4065781-7B06-45A0-85B0-2FFEB5F5B023}" type="presParOf" srcId="{A1A646A8-7CBF-4261-9048-347D11525EA0}" destId="{0490C0F5-DF78-4198-99D8-FF3DFFA291A1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F306347-243E-4537-9648-715615A5B6E6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2B75018-61C0-4F25-BA46-D15F04A6895A}">
      <dgm:prSet/>
      <dgm:spPr/>
      <dgm:t>
        <a:bodyPr/>
        <a:lstStyle/>
        <a:p>
          <a:r>
            <a:rPr lang="en-US" b="0" dirty="0"/>
            <a:t>Hali </a:t>
          </a:r>
          <a:r>
            <a:rPr lang="en-US" b="0" dirty="0" err="1"/>
            <a:t>ya</a:t>
          </a:r>
          <a:r>
            <a:rPr lang="en-US" b="0" dirty="0"/>
            <a:t> </a:t>
          </a:r>
          <a:r>
            <a:rPr lang="en-US" b="0" dirty="0" err="1"/>
            <a:t>umahututi</a:t>
          </a:r>
          <a:r>
            <a:rPr lang="en-US" b="0" dirty="0"/>
            <a:t> </a:t>
          </a:r>
          <a:r>
            <a:rPr lang="en-US" b="0" dirty="0" err="1"/>
            <a:t>ipo</a:t>
          </a:r>
          <a:r>
            <a:rPr lang="en-US" b="0" dirty="0"/>
            <a:t> </a:t>
          </a:r>
          <a:r>
            <a:rPr lang="en-US" b="0" dirty="0" err="1"/>
            <a:t>kwa</a:t>
          </a:r>
          <a:r>
            <a:rPr lang="en-US" b="0" dirty="0"/>
            <a:t> kiasi </a:t>
          </a:r>
          <a:r>
            <a:rPr lang="en-US" b="0" dirty="0" err="1"/>
            <a:t>kikubwa</a:t>
          </a:r>
          <a:endParaRPr lang="en-US" b="0" dirty="0"/>
        </a:p>
      </dgm:t>
    </dgm:pt>
    <dgm:pt modelId="{E9A512CC-8955-49A8-A4EE-CD240E26E312}" type="parTrans" cxnId="{27669064-D3A9-4292-B5F8-4C97DE735233}">
      <dgm:prSet/>
      <dgm:spPr/>
      <dgm:t>
        <a:bodyPr/>
        <a:lstStyle/>
        <a:p>
          <a:endParaRPr lang="en-US" sz="2400"/>
        </a:p>
      </dgm:t>
    </dgm:pt>
    <dgm:pt modelId="{65572E8B-B9DC-44E4-A350-7BC7B9B5093A}" type="sibTrans" cxnId="{27669064-D3A9-4292-B5F8-4C97DE735233}">
      <dgm:prSet/>
      <dgm:spPr/>
      <dgm:t>
        <a:bodyPr/>
        <a:lstStyle/>
        <a:p>
          <a:endParaRPr lang="en-US"/>
        </a:p>
      </dgm:t>
    </dgm:pt>
    <dgm:pt modelId="{DFF92BF5-7AEB-4979-91DC-24851EDFC669}">
      <dgm:prSet/>
      <dgm:spPr/>
      <dgm:t>
        <a:bodyPr/>
        <a:lstStyle/>
        <a:p>
          <a:r>
            <a:rPr lang="en-US" b="0" dirty="0"/>
            <a:t>Kuna </a:t>
          </a:r>
          <a:r>
            <a:rPr lang="en-US" b="0" dirty="0" err="1"/>
            <a:t>uhitaji</a:t>
          </a:r>
          <a:r>
            <a:rPr lang="en-US" b="0" dirty="0"/>
            <a:t> </a:t>
          </a:r>
          <a:r>
            <a:rPr lang="en-US" b="0" dirty="0" err="1"/>
            <a:t>mkubwa</a:t>
          </a:r>
          <a:r>
            <a:rPr lang="en-US" b="0" dirty="0"/>
            <a:t> </a:t>
          </a:r>
          <a:r>
            <a:rPr lang="en-US" b="0" dirty="0" err="1"/>
            <a:t>wa</a:t>
          </a:r>
          <a:r>
            <a:rPr lang="en-US" b="0" dirty="0"/>
            <a:t> </a:t>
          </a:r>
          <a:r>
            <a:rPr lang="en-US" b="0" dirty="0" err="1"/>
            <a:t>huduma</a:t>
          </a:r>
          <a:r>
            <a:rPr lang="en-US" b="0" dirty="0"/>
            <a:t> za </a:t>
          </a:r>
          <a:r>
            <a:rPr lang="en-US" b="0" dirty="0" err="1"/>
            <a:t>wagonjwa</a:t>
          </a:r>
          <a:r>
            <a:rPr lang="en-US" b="0" dirty="0"/>
            <a:t> </a:t>
          </a:r>
          <a:r>
            <a:rPr lang="en-US" b="0" dirty="0" err="1"/>
            <a:t>mahututi</a:t>
          </a:r>
          <a:r>
            <a:rPr lang="en-US" b="0" dirty="0"/>
            <a:t> </a:t>
          </a:r>
          <a:r>
            <a:rPr lang="en-US" b="0" dirty="0" err="1"/>
            <a:t>ambao</a:t>
          </a:r>
          <a:r>
            <a:rPr lang="en-US" b="0" dirty="0"/>
            <a:t> </a:t>
          </a:r>
          <a:r>
            <a:rPr lang="en-US" b="0" dirty="0" err="1"/>
            <a:t>haujatimizwa</a:t>
          </a:r>
          <a:r>
            <a:rPr lang="en-US" b="0" dirty="0"/>
            <a:t> </a:t>
          </a:r>
          <a:r>
            <a:rPr lang="en-US" b="0" dirty="0" err="1"/>
            <a:t>katika</a:t>
          </a:r>
          <a:r>
            <a:rPr lang="en-US" b="0" dirty="0"/>
            <a:t> </a:t>
          </a:r>
          <a:r>
            <a:rPr lang="en-US" b="0" dirty="0" err="1"/>
            <a:t>hospitali</a:t>
          </a:r>
          <a:r>
            <a:rPr lang="en-US" b="0" dirty="0"/>
            <a:t> </a:t>
          </a:r>
          <a:r>
            <a:rPr lang="en-US" b="0" dirty="0" err="1"/>
            <a:t>zetu</a:t>
          </a:r>
          <a:r>
            <a:rPr lang="en-US" b="0" dirty="0"/>
            <a:t>.</a:t>
          </a:r>
        </a:p>
      </dgm:t>
    </dgm:pt>
    <dgm:pt modelId="{0EF725C7-2260-440C-9AB6-79DE0CEAC07F}" type="parTrans" cxnId="{B5E77A3E-74EC-430B-B628-A0EBDD4A8D79}">
      <dgm:prSet/>
      <dgm:spPr/>
      <dgm:t>
        <a:bodyPr/>
        <a:lstStyle/>
        <a:p>
          <a:endParaRPr lang="en-US" sz="2400"/>
        </a:p>
      </dgm:t>
    </dgm:pt>
    <dgm:pt modelId="{1F3D64B3-C8DD-4FA9-96B0-641932A249E7}" type="sibTrans" cxnId="{B5E77A3E-74EC-430B-B628-A0EBDD4A8D79}">
      <dgm:prSet/>
      <dgm:spPr/>
      <dgm:t>
        <a:bodyPr/>
        <a:lstStyle/>
        <a:p>
          <a:endParaRPr lang="en-US"/>
        </a:p>
      </dgm:t>
    </dgm:pt>
    <dgm:pt modelId="{134F3B60-5801-49E6-8AF6-78EBFB823F5F}">
      <dgm:prSet/>
      <dgm:spPr/>
      <dgm:t>
        <a:bodyPr/>
        <a:lstStyle/>
        <a:p>
          <a:r>
            <a:rPr lang="en-US" b="0" dirty="0" err="1"/>
            <a:t>Hospitali</a:t>
          </a:r>
          <a:r>
            <a:rPr lang="en-US" b="0" dirty="0"/>
            <a:t> zote </a:t>
          </a:r>
          <a:r>
            <a:rPr lang="en-US" b="0" dirty="0" err="1"/>
            <a:t>zinapaswa</a:t>
          </a:r>
          <a:r>
            <a:rPr lang="en-US" b="0" dirty="0"/>
            <a:t> kuweka </a:t>
          </a:r>
          <a:r>
            <a:rPr lang="en-US" b="0" dirty="0" err="1"/>
            <a:t>kipaumbele</a:t>
          </a:r>
          <a:r>
            <a:rPr lang="en-US" b="0" dirty="0"/>
            <a:t> </a:t>
          </a:r>
          <a:r>
            <a:rPr lang="en-US" b="0" dirty="0" err="1"/>
            <a:t>utoaji</a:t>
          </a:r>
          <a:r>
            <a:rPr lang="en-US" b="0" dirty="0"/>
            <a:t> </a:t>
          </a:r>
          <a:r>
            <a:rPr lang="en-US" b="0" dirty="0" err="1"/>
            <a:t>wa</a:t>
          </a:r>
          <a:r>
            <a:rPr lang="en-US" b="0" dirty="0"/>
            <a:t> </a:t>
          </a:r>
          <a:r>
            <a:rPr lang="en-US" b="0" dirty="0" err="1"/>
            <a:t>huduma</a:t>
          </a:r>
          <a:r>
            <a:rPr lang="en-US" b="0" dirty="0"/>
            <a:t> za EECC ambazo </a:t>
          </a:r>
          <a:r>
            <a:rPr lang="en-US" b="0" dirty="0" err="1"/>
            <a:t>ni</a:t>
          </a:r>
          <a:r>
            <a:rPr lang="en-US" b="0" dirty="0"/>
            <a:t> </a:t>
          </a:r>
          <a:r>
            <a:rPr lang="en-US" b="0" dirty="0" err="1"/>
            <a:t>nafuu</a:t>
          </a:r>
          <a:r>
            <a:rPr lang="en-US" b="0" dirty="0"/>
            <a:t> </a:t>
          </a:r>
          <a:r>
            <a:rPr lang="en-US" b="0" dirty="0" err="1"/>
            <a:t>na</a:t>
          </a:r>
          <a:r>
            <a:rPr lang="en-US" b="0" dirty="0"/>
            <a:t> </a:t>
          </a:r>
          <a:r>
            <a:rPr lang="en-US" b="0" dirty="0" err="1"/>
            <a:t>zenye</a:t>
          </a:r>
          <a:r>
            <a:rPr lang="en-US" b="0" dirty="0"/>
            <a:t> </a:t>
          </a:r>
          <a:r>
            <a:rPr lang="en-US" b="0" dirty="0" err="1"/>
            <a:t>ufanisi</a:t>
          </a:r>
          <a:r>
            <a:rPr lang="en-US" b="0" dirty="0"/>
            <a:t> </a:t>
          </a:r>
          <a:r>
            <a:rPr lang="en-US" b="0" dirty="0" err="1"/>
            <a:t>wa</a:t>
          </a:r>
          <a:r>
            <a:rPr lang="en-US" b="0" dirty="0"/>
            <a:t> gharama.</a:t>
          </a:r>
        </a:p>
      </dgm:t>
    </dgm:pt>
    <dgm:pt modelId="{76F92A5B-69B0-4D51-9A1F-36E5D6E2EC7B}" type="parTrans" cxnId="{CCF392E4-AC66-4488-B224-F5FDAD3CF802}">
      <dgm:prSet/>
      <dgm:spPr/>
      <dgm:t>
        <a:bodyPr/>
        <a:lstStyle/>
        <a:p>
          <a:endParaRPr lang="en-US" sz="2400"/>
        </a:p>
      </dgm:t>
    </dgm:pt>
    <dgm:pt modelId="{E7255EB9-1283-47C2-8B27-81F11A8DF2D5}" type="sibTrans" cxnId="{CCF392E4-AC66-4488-B224-F5FDAD3CF802}">
      <dgm:prSet/>
      <dgm:spPr/>
      <dgm:t>
        <a:bodyPr/>
        <a:lstStyle/>
        <a:p>
          <a:endParaRPr lang="en-US"/>
        </a:p>
      </dgm:t>
    </dgm:pt>
    <dgm:pt modelId="{4B4557D8-B720-41F3-94A1-D83074F58D78}">
      <dgm:prSet/>
      <dgm:spPr/>
      <dgm:t>
        <a:bodyPr/>
        <a:lstStyle/>
        <a:p>
          <a:r>
            <a:rPr lang="en-US" b="0" dirty="0"/>
            <a:t>Kuna </a:t>
          </a:r>
          <a:r>
            <a:rPr lang="en-US" b="0" dirty="0" err="1"/>
            <a:t>uwezo</a:t>
          </a:r>
          <a:r>
            <a:rPr lang="en-US" b="0" dirty="0"/>
            <a:t> </a:t>
          </a:r>
          <a:r>
            <a:rPr lang="en-US" b="0" dirty="0" err="1"/>
            <a:t>mkubwa</a:t>
          </a:r>
          <a:r>
            <a:rPr lang="en-US" b="0" dirty="0"/>
            <a:t> </a:t>
          </a:r>
          <a:r>
            <a:rPr lang="en-US" b="0" dirty="0" err="1"/>
            <a:t>wa</a:t>
          </a:r>
          <a:r>
            <a:rPr lang="en-US" b="0" dirty="0"/>
            <a:t> </a:t>
          </a:r>
          <a:r>
            <a:rPr lang="en-US" b="0" dirty="0" err="1"/>
            <a:t>kuzuia</a:t>
          </a:r>
          <a:r>
            <a:rPr lang="en-US" b="0" dirty="0"/>
            <a:t> </a:t>
          </a:r>
          <a:r>
            <a:rPr lang="en-US" b="0" dirty="0" err="1"/>
            <a:t>vifo</a:t>
          </a:r>
          <a:r>
            <a:rPr lang="en-US" b="0" dirty="0"/>
            <a:t>, </a:t>
          </a:r>
          <a:r>
            <a:rPr lang="en-US" b="0" dirty="0" err="1"/>
            <a:t>unaokadiriwa</a:t>
          </a:r>
          <a:r>
            <a:rPr lang="en-US" b="0" dirty="0"/>
            <a:t> </a:t>
          </a:r>
          <a:r>
            <a:rPr lang="en-US" b="0" dirty="0" err="1"/>
            <a:t>kufikia</a:t>
          </a:r>
          <a:r>
            <a:rPr lang="en-US" b="0" dirty="0"/>
            <a:t> </a:t>
          </a:r>
          <a:r>
            <a:rPr lang="en-US" b="0" dirty="0" err="1"/>
            <a:t>milioni</a:t>
          </a:r>
          <a:r>
            <a:rPr lang="en-US" b="0" dirty="0"/>
            <a:t> 1 (</a:t>
          </a:r>
          <a:r>
            <a:rPr lang="en-US" b="0" dirty="0" err="1"/>
            <a:t>kati</a:t>
          </a:r>
          <a:r>
            <a:rPr lang="en-US" b="0" dirty="0"/>
            <a:t> </a:t>
          </a:r>
          <a:r>
            <a:rPr lang="en-US" b="0" dirty="0" err="1"/>
            <a:t>ya</a:t>
          </a:r>
          <a:r>
            <a:rPr lang="en-US" b="0" dirty="0"/>
            <a:t> 0.5 hadi 2.1)</a:t>
          </a:r>
        </a:p>
      </dgm:t>
    </dgm:pt>
    <dgm:pt modelId="{4E02133D-7D38-4006-AF30-653D8E38C5A8}" type="parTrans" cxnId="{2E8D8CDD-29D6-4CD1-BD2C-F62438182D6A}">
      <dgm:prSet/>
      <dgm:spPr/>
      <dgm:t>
        <a:bodyPr/>
        <a:lstStyle/>
        <a:p>
          <a:endParaRPr lang="en-US" sz="2400"/>
        </a:p>
      </dgm:t>
    </dgm:pt>
    <dgm:pt modelId="{6C13C1BA-9110-4679-BA18-F8E536C00008}" type="sibTrans" cxnId="{2E8D8CDD-29D6-4CD1-BD2C-F62438182D6A}">
      <dgm:prSet/>
      <dgm:spPr/>
      <dgm:t>
        <a:bodyPr/>
        <a:lstStyle/>
        <a:p>
          <a:endParaRPr lang="en-US"/>
        </a:p>
      </dgm:t>
    </dgm:pt>
    <dgm:pt modelId="{77946A43-FFD2-4D70-8575-421A6FAD2B21}" type="pres">
      <dgm:prSet presAssocID="{5F306347-243E-4537-9648-715615A5B6E6}" presName="vert0" presStyleCnt="0">
        <dgm:presLayoutVars>
          <dgm:dir/>
          <dgm:animOne val="branch"/>
          <dgm:animLvl val="lvl"/>
        </dgm:presLayoutVars>
      </dgm:prSet>
      <dgm:spPr/>
    </dgm:pt>
    <dgm:pt modelId="{97A4D79D-107E-4EBA-A0B6-6725DF2947D5}" type="pres">
      <dgm:prSet presAssocID="{42B75018-61C0-4F25-BA46-D15F04A6895A}" presName="thickLine" presStyleLbl="alignNode1" presStyleIdx="0" presStyleCnt="4"/>
      <dgm:spPr/>
    </dgm:pt>
    <dgm:pt modelId="{21B31378-FF7A-4D05-AD2C-37EF82AC91F2}" type="pres">
      <dgm:prSet presAssocID="{42B75018-61C0-4F25-BA46-D15F04A6895A}" presName="horz1" presStyleCnt="0"/>
      <dgm:spPr/>
    </dgm:pt>
    <dgm:pt modelId="{3D527D5F-4981-401B-8983-9DEF4DBE978D}" type="pres">
      <dgm:prSet presAssocID="{42B75018-61C0-4F25-BA46-D15F04A6895A}" presName="tx1" presStyleLbl="revTx" presStyleIdx="0" presStyleCnt="4"/>
      <dgm:spPr/>
    </dgm:pt>
    <dgm:pt modelId="{E461A845-A043-479A-BB95-66726E05638E}" type="pres">
      <dgm:prSet presAssocID="{42B75018-61C0-4F25-BA46-D15F04A6895A}" presName="vert1" presStyleCnt="0"/>
      <dgm:spPr/>
    </dgm:pt>
    <dgm:pt modelId="{2B4293E4-CEA4-4501-806B-F263C41E9024}" type="pres">
      <dgm:prSet presAssocID="{DFF92BF5-7AEB-4979-91DC-24851EDFC669}" presName="thickLine" presStyleLbl="alignNode1" presStyleIdx="1" presStyleCnt="4"/>
      <dgm:spPr/>
    </dgm:pt>
    <dgm:pt modelId="{C4A6AF1D-FB58-448A-AB9C-D2B976D55F7C}" type="pres">
      <dgm:prSet presAssocID="{DFF92BF5-7AEB-4979-91DC-24851EDFC669}" presName="horz1" presStyleCnt="0"/>
      <dgm:spPr/>
    </dgm:pt>
    <dgm:pt modelId="{9867FBCF-A386-422B-AE6A-575DA4A3C976}" type="pres">
      <dgm:prSet presAssocID="{DFF92BF5-7AEB-4979-91DC-24851EDFC669}" presName="tx1" presStyleLbl="revTx" presStyleIdx="1" presStyleCnt="4"/>
      <dgm:spPr/>
    </dgm:pt>
    <dgm:pt modelId="{ABFB2391-66C8-4FB7-B5A0-ED35B13B8B60}" type="pres">
      <dgm:prSet presAssocID="{DFF92BF5-7AEB-4979-91DC-24851EDFC669}" presName="vert1" presStyleCnt="0"/>
      <dgm:spPr/>
    </dgm:pt>
    <dgm:pt modelId="{08EB849D-C8E9-4087-A53F-9DA26F21C87F}" type="pres">
      <dgm:prSet presAssocID="{134F3B60-5801-49E6-8AF6-78EBFB823F5F}" presName="thickLine" presStyleLbl="alignNode1" presStyleIdx="2" presStyleCnt="4"/>
      <dgm:spPr/>
    </dgm:pt>
    <dgm:pt modelId="{C87058EC-176B-4852-9CE6-43485F622116}" type="pres">
      <dgm:prSet presAssocID="{134F3B60-5801-49E6-8AF6-78EBFB823F5F}" presName="horz1" presStyleCnt="0"/>
      <dgm:spPr/>
    </dgm:pt>
    <dgm:pt modelId="{0A79B859-D599-4F3D-BB04-C1D047C82D9A}" type="pres">
      <dgm:prSet presAssocID="{134F3B60-5801-49E6-8AF6-78EBFB823F5F}" presName="tx1" presStyleLbl="revTx" presStyleIdx="2" presStyleCnt="4"/>
      <dgm:spPr/>
    </dgm:pt>
    <dgm:pt modelId="{6A9DCFD2-558D-42E4-8556-C4B636C1222D}" type="pres">
      <dgm:prSet presAssocID="{134F3B60-5801-49E6-8AF6-78EBFB823F5F}" presName="vert1" presStyleCnt="0"/>
      <dgm:spPr/>
    </dgm:pt>
    <dgm:pt modelId="{C3914847-084A-41FF-92BE-7F9B4B6898B6}" type="pres">
      <dgm:prSet presAssocID="{4B4557D8-B720-41F3-94A1-D83074F58D78}" presName="thickLine" presStyleLbl="alignNode1" presStyleIdx="3" presStyleCnt="4"/>
      <dgm:spPr/>
    </dgm:pt>
    <dgm:pt modelId="{4CC5CEE9-D4EA-495F-8DFC-69B908FCCECD}" type="pres">
      <dgm:prSet presAssocID="{4B4557D8-B720-41F3-94A1-D83074F58D78}" presName="horz1" presStyleCnt="0"/>
      <dgm:spPr/>
    </dgm:pt>
    <dgm:pt modelId="{CDEC7150-5792-4BEA-91F9-830C8BDD9E06}" type="pres">
      <dgm:prSet presAssocID="{4B4557D8-B720-41F3-94A1-D83074F58D78}" presName="tx1" presStyleLbl="revTx" presStyleIdx="3" presStyleCnt="4"/>
      <dgm:spPr/>
    </dgm:pt>
    <dgm:pt modelId="{B2BBDCAE-2178-4AF9-A1D5-CA1579893D70}" type="pres">
      <dgm:prSet presAssocID="{4B4557D8-B720-41F3-94A1-D83074F58D78}" presName="vert1" presStyleCnt="0"/>
      <dgm:spPr/>
    </dgm:pt>
  </dgm:ptLst>
  <dgm:cxnLst>
    <dgm:cxn modelId="{6A5F4318-7384-4864-94F6-0E73986BBD7D}" type="presOf" srcId="{42B75018-61C0-4F25-BA46-D15F04A6895A}" destId="{3D527D5F-4981-401B-8983-9DEF4DBE978D}" srcOrd="0" destOrd="0" presId="urn:microsoft.com/office/officeart/2008/layout/LinedList"/>
    <dgm:cxn modelId="{EE832932-E9BC-4EA0-8102-4970C025110A}" type="presOf" srcId="{4B4557D8-B720-41F3-94A1-D83074F58D78}" destId="{CDEC7150-5792-4BEA-91F9-830C8BDD9E06}" srcOrd="0" destOrd="0" presId="urn:microsoft.com/office/officeart/2008/layout/LinedList"/>
    <dgm:cxn modelId="{B5E77A3E-74EC-430B-B628-A0EBDD4A8D79}" srcId="{5F306347-243E-4537-9648-715615A5B6E6}" destId="{DFF92BF5-7AEB-4979-91DC-24851EDFC669}" srcOrd="1" destOrd="0" parTransId="{0EF725C7-2260-440C-9AB6-79DE0CEAC07F}" sibTransId="{1F3D64B3-C8DD-4FA9-96B0-641932A249E7}"/>
    <dgm:cxn modelId="{27669064-D3A9-4292-B5F8-4C97DE735233}" srcId="{5F306347-243E-4537-9648-715615A5B6E6}" destId="{42B75018-61C0-4F25-BA46-D15F04A6895A}" srcOrd="0" destOrd="0" parTransId="{E9A512CC-8955-49A8-A4EE-CD240E26E312}" sibTransId="{65572E8B-B9DC-44E4-A350-7BC7B9B5093A}"/>
    <dgm:cxn modelId="{692946DA-A335-477F-B415-A1D73D2481FA}" type="presOf" srcId="{DFF92BF5-7AEB-4979-91DC-24851EDFC669}" destId="{9867FBCF-A386-422B-AE6A-575DA4A3C976}" srcOrd="0" destOrd="0" presId="urn:microsoft.com/office/officeart/2008/layout/LinedList"/>
    <dgm:cxn modelId="{2E8D8CDD-29D6-4CD1-BD2C-F62438182D6A}" srcId="{5F306347-243E-4537-9648-715615A5B6E6}" destId="{4B4557D8-B720-41F3-94A1-D83074F58D78}" srcOrd="3" destOrd="0" parTransId="{4E02133D-7D38-4006-AF30-653D8E38C5A8}" sibTransId="{6C13C1BA-9110-4679-BA18-F8E536C00008}"/>
    <dgm:cxn modelId="{CCF392E4-AC66-4488-B224-F5FDAD3CF802}" srcId="{5F306347-243E-4537-9648-715615A5B6E6}" destId="{134F3B60-5801-49E6-8AF6-78EBFB823F5F}" srcOrd="2" destOrd="0" parTransId="{76F92A5B-69B0-4D51-9A1F-36E5D6E2EC7B}" sibTransId="{E7255EB9-1283-47C2-8B27-81F11A8DF2D5}"/>
    <dgm:cxn modelId="{B8A3ACE8-EADF-42AA-93DE-03F0EB9DF823}" type="presOf" srcId="{5F306347-243E-4537-9648-715615A5B6E6}" destId="{77946A43-FFD2-4D70-8575-421A6FAD2B21}" srcOrd="0" destOrd="0" presId="urn:microsoft.com/office/officeart/2008/layout/LinedList"/>
    <dgm:cxn modelId="{5CDBEBF2-BA1D-4572-A910-A33866CB4FB9}" type="presOf" srcId="{134F3B60-5801-49E6-8AF6-78EBFB823F5F}" destId="{0A79B859-D599-4F3D-BB04-C1D047C82D9A}" srcOrd="0" destOrd="0" presId="urn:microsoft.com/office/officeart/2008/layout/LinedList"/>
    <dgm:cxn modelId="{E79AAFDF-31F5-4E1C-8C02-DECFC8164C28}" type="presParOf" srcId="{77946A43-FFD2-4D70-8575-421A6FAD2B21}" destId="{97A4D79D-107E-4EBA-A0B6-6725DF2947D5}" srcOrd="0" destOrd="0" presId="urn:microsoft.com/office/officeart/2008/layout/LinedList"/>
    <dgm:cxn modelId="{161F4E8B-F529-492A-9613-14C8BE8F4ECB}" type="presParOf" srcId="{77946A43-FFD2-4D70-8575-421A6FAD2B21}" destId="{21B31378-FF7A-4D05-AD2C-37EF82AC91F2}" srcOrd="1" destOrd="0" presId="urn:microsoft.com/office/officeart/2008/layout/LinedList"/>
    <dgm:cxn modelId="{D70DF9EC-A8D8-4ED9-BDA3-F4C78FB49C5C}" type="presParOf" srcId="{21B31378-FF7A-4D05-AD2C-37EF82AC91F2}" destId="{3D527D5F-4981-401B-8983-9DEF4DBE978D}" srcOrd="0" destOrd="0" presId="urn:microsoft.com/office/officeart/2008/layout/LinedList"/>
    <dgm:cxn modelId="{8743F849-2348-45B4-ABCF-42B2E8073CAD}" type="presParOf" srcId="{21B31378-FF7A-4D05-AD2C-37EF82AC91F2}" destId="{E461A845-A043-479A-BB95-66726E05638E}" srcOrd="1" destOrd="0" presId="urn:microsoft.com/office/officeart/2008/layout/LinedList"/>
    <dgm:cxn modelId="{8BA8637D-7686-4612-BA24-B0AD790CB3C2}" type="presParOf" srcId="{77946A43-FFD2-4D70-8575-421A6FAD2B21}" destId="{2B4293E4-CEA4-4501-806B-F263C41E9024}" srcOrd="2" destOrd="0" presId="urn:microsoft.com/office/officeart/2008/layout/LinedList"/>
    <dgm:cxn modelId="{1BE197EA-EE96-4EBA-984E-B0FACD518C7A}" type="presParOf" srcId="{77946A43-FFD2-4D70-8575-421A6FAD2B21}" destId="{C4A6AF1D-FB58-448A-AB9C-D2B976D55F7C}" srcOrd="3" destOrd="0" presId="urn:microsoft.com/office/officeart/2008/layout/LinedList"/>
    <dgm:cxn modelId="{F11191EB-5458-47DF-90CB-211256767858}" type="presParOf" srcId="{C4A6AF1D-FB58-448A-AB9C-D2B976D55F7C}" destId="{9867FBCF-A386-422B-AE6A-575DA4A3C976}" srcOrd="0" destOrd="0" presId="urn:microsoft.com/office/officeart/2008/layout/LinedList"/>
    <dgm:cxn modelId="{83BD3220-04F2-4CC9-BDAC-3F955B2BDD4B}" type="presParOf" srcId="{C4A6AF1D-FB58-448A-AB9C-D2B976D55F7C}" destId="{ABFB2391-66C8-4FB7-B5A0-ED35B13B8B60}" srcOrd="1" destOrd="0" presId="urn:microsoft.com/office/officeart/2008/layout/LinedList"/>
    <dgm:cxn modelId="{E3424F80-27BD-40D8-8AC4-91547886F3B3}" type="presParOf" srcId="{77946A43-FFD2-4D70-8575-421A6FAD2B21}" destId="{08EB849D-C8E9-4087-A53F-9DA26F21C87F}" srcOrd="4" destOrd="0" presId="urn:microsoft.com/office/officeart/2008/layout/LinedList"/>
    <dgm:cxn modelId="{67AFEC22-AEC3-4885-A999-1EFF133CB2E0}" type="presParOf" srcId="{77946A43-FFD2-4D70-8575-421A6FAD2B21}" destId="{C87058EC-176B-4852-9CE6-43485F622116}" srcOrd="5" destOrd="0" presId="urn:microsoft.com/office/officeart/2008/layout/LinedList"/>
    <dgm:cxn modelId="{9FBF051F-689E-4185-854B-92686C5B32D1}" type="presParOf" srcId="{C87058EC-176B-4852-9CE6-43485F622116}" destId="{0A79B859-D599-4F3D-BB04-C1D047C82D9A}" srcOrd="0" destOrd="0" presId="urn:microsoft.com/office/officeart/2008/layout/LinedList"/>
    <dgm:cxn modelId="{613A6122-4065-4BC1-AEF0-D6DC512A4CFF}" type="presParOf" srcId="{C87058EC-176B-4852-9CE6-43485F622116}" destId="{6A9DCFD2-558D-42E4-8556-C4B636C1222D}" srcOrd="1" destOrd="0" presId="urn:microsoft.com/office/officeart/2008/layout/LinedList"/>
    <dgm:cxn modelId="{E2DFD13C-2265-475D-981E-5D8E6432057B}" type="presParOf" srcId="{77946A43-FFD2-4D70-8575-421A6FAD2B21}" destId="{C3914847-084A-41FF-92BE-7F9B4B6898B6}" srcOrd="6" destOrd="0" presId="urn:microsoft.com/office/officeart/2008/layout/LinedList"/>
    <dgm:cxn modelId="{0168E2C9-8141-4F31-990A-2A1510EEC76C}" type="presParOf" srcId="{77946A43-FFD2-4D70-8575-421A6FAD2B21}" destId="{4CC5CEE9-D4EA-495F-8DFC-69B908FCCECD}" srcOrd="7" destOrd="0" presId="urn:microsoft.com/office/officeart/2008/layout/LinedList"/>
    <dgm:cxn modelId="{B056EB7A-E7B0-4F4B-BC3C-A89763535441}" type="presParOf" srcId="{4CC5CEE9-D4EA-495F-8DFC-69B908FCCECD}" destId="{CDEC7150-5792-4BEA-91F9-830C8BDD9E06}" srcOrd="0" destOrd="0" presId="urn:microsoft.com/office/officeart/2008/layout/LinedList"/>
    <dgm:cxn modelId="{CEB58EC9-88C1-48E7-826B-5173EBED3619}" type="presParOf" srcId="{4CC5CEE9-D4EA-495F-8DFC-69B908FCCECD}" destId="{B2BBDCAE-2178-4AF9-A1D5-CA1579893D7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1D06A3-A594-4596-A959-C5FBE3CEF7E5}">
      <dsp:nvSpPr>
        <dsp:cNvPr id="0" name=""/>
        <dsp:cNvSpPr/>
      </dsp:nvSpPr>
      <dsp:spPr>
        <a:xfrm>
          <a:off x="972511" y="45833"/>
          <a:ext cx="1059452" cy="1031979"/>
        </a:xfrm>
        <a:prstGeom prst="trapezoid">
          <a:avLst>
            <a:gd name="adj" fmla="val 49774"/>
          </a:avLst>
        </a:prstGeom>
        <a:solidFill>
          <a:schemeClr val="tx1">
            <a:lumMod val="25000"/>
            <a:lumOff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400" b="1" kern="1200" dirty="0">
              <a:solidFill>
                <a:schemeClr val="tx1"/>
              </a:solidFill>
            </a:rPr>
            <a:t>Hospital ngazi ya Taifa</a:t>
          </a:r>
        </a:p>
      </dsp:txBody>
      <dsp:txXfrm>
        <a:off x="972511" y="45833"/>
        <a:ext cx="1059452" cy="1031979"/>
      </dsp:txXfrm>
    </dsp:sp>
    <dsp:sp modelId="{C1505570-51EE-4EA7-95D9-AFA40E0DA15C}">
      <dsp:nvSpPr>
        <dsp:cNvPr id="0" name=""/>
        <dsp:cNvSpPr/>
      </dsp:nvSpPr>
      <dsp:spPr>
        <a:xfrm>
          <a:off x="499916" y="1020567"/>
          <a:ext cx="1999924" cy="977020"/>
        </a:xfrm>
        <a:prstGeom prst="trapezoid">
          <a:avLst>
            <a:gd name="adj" fmla="val 49774"/>
          </a:avLst>
        </a:prstGeom>
        <a:solidFill>
          <a:schemeClr val="tx1">
            <a:lumMod val="25000"/>
            <a:lumOff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400" b="1" kern="1200" dirty="0"/>
            <a:t>Hospitali za Rufaa za mikoa</a:t>
          </a:r>
          <a:endParaRPr lang="en-GB" sz="1400" b="1" kern="1200" dirty="0"/>
        </a:p>
      </dsp:txBody>
      <dsp:txXfrm>
        <a:off x="849903" y="1020567"/>
        <a:ext cx="1299951" cy="977020"/>
      </dsp:txXfrm>
    </dsp:sp>
    <dsp:sp modelId="{EBABAE36-888B-468F-995C-E683E5A2962B}">
      <dsp:nvSpPr>
        <dsp:cNvPr id="0" name=""/>
        <dsp:cNvSpPr/>
      </dsp:nvSpPr>
      <dsp:spPr>
        <a:xfrm>
          <a:off x="0" y="2009000"/>
          <a:ext cx="2961759" cy="966199"/>
        </a:xfrm>
        <a:prstGeom prst="trapezoid">
          <a:avLst>
            <a:gd name="adj" fmla="val 49774"/>
          </a:avLst>
        </a:prstGeom>
        <a:solidFill>
          <a:schemeClr val="tx1">
            <a:lumMod val="25000"/>
            <a:lumOff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noProof="0" dirty="0" err="1"/>
            <a:t>Hospitali</a:t>
          </a:r>
          <a:r>
            <a:rPr lang="en-US" sz="1400" b="1" kern="1200" noProof="0" dirty="0"/>
            <a:t> za wilaya</a:t>
          </a:r>
          <a:endParaRPr lang="en-GB" sz="1400" b="1" kern="1200" dirty="0"/>
        </a:p>
      </dsp:txBody>
      <dsp:txXfrm>
        <a:off x="518307" y="2009000"/>
        <a:ext cx="1925144" cy="9661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A4D79D-107E-4EBA-A0B6-6725DF2947D5}">
      <dsp:nvSpPr>
        <dsp:cNvPr id="0" name=""/>
        <dsp:cNvSpPr/>
      </dsp:nvSpPr>
      <dsp:spPr>
        <a:xfrm>
          <a:off x="0" y="0"/>
          <a:ext cx="579119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527D5F-4981-401B-8983-9DEF4DBE978D}">
      <dsp:nvSpPr>
        <dsp:cNvPr id="0" name=""/>
        <dsp:cNvSpPr/>
      </dsp:nvSpPr>
      <dsp:spPr>
        <a:xfrm>
          <a:off x="0" y="0"/>
          <a:ext cx="5791199" cy="900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/>
            <a:t>Hali </a:t>
          </a:r>
          <a:r>
            <a:rPr lang="en-US" sz="1800" b="0" kern="1200" dirty="0" err="1"/>
            <a:t>ya</a:t>
          </a:r>
          <a:r>
            <a:rPr lang="en-US" sz="1800" b="0" kern="1200" dirty="0"/>
            <a:t> </a:t>
          </a:r>
          <a:r>
            <a:rPr lang="en-US" sz="1800" b="0" kern="1200" dirty="0" err="1"/>
            <a:t>umahututi</a:t>
          </a:r>
          <a:r>
            <a:rPr lang="en-US" sz="1800" b="0" kern="1200" dirty="0"/>
            <a:t> </a:t>
          </a:r>
          <a:r>
            <a:rPr lang="en-US" sz="1800" b="0" kern="1200" dirty="0" err="1"/>
            <a:t>ipo</a:t>
          </a:r>
          <a:r>
            <a:rPr lang="en-US" sz="1800" b="0" kern="1200" dirty="0"/>
            <a:t> </a:t>
          </a:r>
          <a:r>
            <a:rPr lang="en-US" sz="1800" b="0" kern="1200" dirty="0" err="1"/>
            <a:t>kwa</a:t>
          </a:r>
          <a:r>
            <a:rPr lang="en-US" sz="1800" b="0" kern="1200" dirty="0"/>
            <a:t> kiasi </a:t>
          </a:r>
          <a:r>
            <a:rPr lang="en-US" sz="1800" b="0" kern="1200" dirty="0" err="1"/>
            <a:t>kikubwa</a:t>
          </a:r>
          <a:endParaRPr lang="en-US" sz="1800" b="0" kern="1200" dirty="0"/>
        </a:p>
      </dsp:txBody>
      <dsp:txXfrm>
        <a:off x="0" y="0"/>
        <a:ext cx="5791199" cy="900733"/>
      </dsp:txXfrm>
    </dsp:sp>
    <dsp:sp modelId="{2B4293E4-CEA4-4501-806B-F263C41E9024}">
      <dsp:nvSpPr>
        <dsp:cNvPr id="0" name=""/>
        <dsp:cNvSpPr/>
      </dsp:nvSpPr>
      <dsp:spPr>
        <a:xfrm>
          <a:off x="0" y="900733"/>
          <a:ext cx="5791199" cy="0"/>
        </a:xfrm>
        <a:prstGeom prst="line">
          <a:avLst/>
        </a:prstGeom>
        <a:solidFill>
          <a:schemeClr val="accent2">
            <a:hueOff val="2147871"/>
            <a:satOff val="-6164"/>
            <a:lumOff val="-9870"/>
            <a:alphaOff val="0"/>
          </a:schemeClr>
        </a:solidFill>
        <a:ln w="19050" cap="flat" cmpd="sng" algn="ctr">
          <a:solidFill>
            <a:schemeClr val="accent2">
              <a:hueOff val="2147871"/>
              <a:satOff val="-6164"/>
              <a:lumOff val="-987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67FBCF-A386-422B-AE6A-575DA4A3C976}">
      <dsp:nvSpPr>
        <dsp:cNvPr id="0" name=""/>
        <dsp:cNvSpPr/>
      </dsp:nvSpPr>
      <dsp:spPr>
        <a:xfrm>
          <a:off x="0" y="900733"/>
          <a:ext cx="5791199" cy="900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/>
            <a:t>Kuna </a:t>
          </a:r>
          <a:r>
            <a:rPr lang="en-US" sz="1800" b="0" kern="1200" dirty="0" err="1"/>
            <a:t>uhitaji</a:t>
          </a:r>
          <a:r>
            <a:rPr lang="en-US" sz="1800" b="0" kern="1200" dirty="0"/>
            <a:t> </a:t>
          </a:r>
          <a:r>
            <a:rPr lang="en-US" sz="1800" b="0" kern="1200" dirty="0" err="1"/>
            <a:t>mkubwa</a:t>
          </a:r>
          <a:r>
            <a:rPr lang="en-US" sz="1800" b="0" kern="1200" dirty="0"/>
            <a:t> </a:t>
          </a:r>
          <a:r>
            <a:rPr lang="en-US" sz="1800" b="0" kern="1200" dirty="0" err="1"/>
            <a:t>wa</a:t>
          </a:r>
          <a:r>
            <a:rPr lang="en-US" sz="1800" b="0" kern="1200" dirty="0"/>
            <a:t> </a:t>
          </a:r>
          <a:r>
            <a:rPr lang="en-US" sz="1800" b="0" kern="1200" dirty="0" err="1"/>
            <a:t>huduma</a:t>
          </a:r>
          <a:r>
            <a:rPr lang="en-US" sz="1800" b="0" kern="1200" dirty="0"/>
            <a:t> za </a:t>
          </a:r>
          <a:r>
            <a:rPr lang="en-US" sz="1800" b="0" kern="1200" dirty="0" err="1"/>
            <a:t>wagonjwa</a:t>
          </a:r>
          <a:r>
            <a:rPr lang="en-US" sz="1800" b="0" kern="1200" dirty="0"/>
            <a:t> </a:t>
          </a:r>
          <a:r>
            <a:rPr lang="en-US" sz="1800" b="0" kern="1200" dirty="0" err="1"/>
            <a:t>mahututi</a:t>
          </a:r>
          <a:r>
            <a:rPr lang="en-US" sz="1800" b="0" kern="1200" dirty="0"/>
            <a:t> </a:t>
          </a:r>
          <a:r>
            <a:rPr lang="en-US" sz="1800" b="0" kern="1200" dirty="0" err="1"/>
            <a:t>ambao</a:t>
          </a:r>
          <a:r>
            <a:rPr lang="en-US" sz="1800" b="0" kern="1200" dirty="0"/>
            <a:t> </a:t>
          </a:r>
          <a:r>
            <a:rPr lang="en-US" sz="1800" b="0" kern="1200" dirty="0" err="1"/>
            <a:t>haujatimizwa</a:t>
          </a:r>
          <a:r>
            <a:rPr lang="en-US" sz="1800" b="0" kern="1200" dirty="0"/>
            <a:t> </a:t>
          </a:r>
          <a:r>
            <a:rPr lang="en-US" sz="1800" b="0" kern="1200" dirty="0" err="1"/>
            <a:t>katika</a:t>
          </a:r>
          <a:r>
            <a:rPr lang="en-US" sz="1800" b="0" kern="1200" dirty="0"/>
            <a:t> </a:t>
          </a:r>
          <a:r>
            <a:rPr lang="en-US" sz="1800" b="0" kern="1200" dirty="0" err="1"/>
            <a:t>hospitali</a:t>
          </a:r>
          <a:r>
            <a:rPr lang="en-US" sz="1800" b="0" kern="1200" dirty="0"/>
            <a:t> </a:t>
          </a:r>
          <a:r>
            <a:rPr lang="en-US" sz="1800" b="0" kern="1200" dirty="0" err="1"/>
            <a:t>zetu</a:t>
          </a:r>
          <a:r>
            <a:rPr lang="en-US" sz="1800" b="0" kern="1200" dirty="0"/>
            <a:t>.</a:t>
          </a:r>
        </a:p>
      </dsp:txBody>
      <dsp:txXfrm>
        <a:off x="0" y="900733"/>
        <a:ext cx="5791199" cy="900733"/>
      </dsp:txXfrm>
    </dsp:sp>
    <dsp:sp modelId="{08EB849D-C8E9-4087-A53F-9DA26F21C87F}">
      <dsp:nvSpPr>
        <dsp:cNvPr id="0" name=""/>
        <dsp:cNvSpPr/>
      </dsp:nvSpPr>
      <dsp:spPr>
        <a:xfrm>
          <a:off x="0" y="1801467"/>
          <a:ext cx="5791199" cy="0"/>
        </a:xfrm>
        <a:prstGeom prst="line">
          <a:avLst/>
        </a:prstGeom>
        <a:solidFill>
          <a:schemeClr val="accent2">
            <a:hueOff val="4295743"/>
            <a:satOff val="-12329"/>
            <a:lumOff val="-19739"/>
            <a:alphaOff val="0"/>
          </a:schemeClr>
        </a:solidFill>
        <a:ln w="19050" cap="flat" cmpd="sng" algn="ctr">
          <a:solidFill>
            <a:schemeClr val="accent2">
              <a:hueOff val="4295743"/>
              <a:satOff val="-12329"/>
              <a:lumOff val="-1973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79B859-D599-4F3D-BB04-C1D047C82D9A}">
      <dsp:nvSpPr>
        <dsp:cNvPr id="0" name=""/>
        <dsp:cNvSpPr/>
      </dsp:nvSpPr>
      <dsp:spPr>
        <a:xfrm>
          <a:off x="0" y="1801467"/>
          <a:ext cx="5791199" cy="900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/>
            <a:t>Hospitali</a:t>
          </a:r>
          <a:r>
            <a:rPr lang="en-US" sz="1800" b="0" kern="1200" dirty="0"/>
            <a:t> zote </a:t>
          </a:r>
          <a:r>
            <a:rPr lang="en-US" sz="1800" b="0" kern="1200" dirty="0" err="1"/>
            <a:t>zinapaswa</a:t>
          </a:r>
          <a:r>
            <a:rPr lang="en-US" sz="1800" b="0" kern="1200" dirty="0"/>
            <a:t> kuweka </a:t>
          </a:r>
          <a:r>
            <a:rPr lang="en-US" sz="1800" b="0" kern="1200" dirty="0" err="1"/>
            <a:t>kipaumbele</a:t>
          </a:r>
          <a:r>
            <a:rPr lang="en-US" sz="1800" b="0" kern="1200" dirty="0"/>
            <a:t> </a:t>
          </a:r>
          <a:r>
            <a:rPr lang="en-US" sz="1800" b="0" kern="1200" dirty="0" err="1"/>
            <a:t>utoaji</a:t>
          </a:r>
          <a:r>
            <a:rPr lang="en-US" sz="1800" b="0" kern="1200" dirty="0"/>
            <a:t> </a:t>
          </a:r>
          <a:r>
            <a:rPr lang="en-US" sz="1800" b="0" kern="1200" dirty="0" err="1"/>
            <a:t>wa</a:t>
          </a:r>
          <a:r>
            <a:rPr lang="en-US" sz="1800" b="0" kern="1200" dirty="0"/>
            <a:t> </a:t>
          </a:r>
          <a:r>
            <a:rPr lang="en-US" sz="1800" b="0" kern="1200" dirty="0" err="1"/>
            <a:t>huduma</a:t>
          </a:r>
          <a:r>
            <a:rPr lang="en-US" sz="1800" b="0" kern="1200" dirty="0"/>
            <a:t> za EECC ambazo </a:t>
          </a:r>
          <a:r>
            <a:rPr lang="en-US" sz="1800" b="0" kern="1200" dirty="0" err="1"/>
            <a:t>ni</a:t>
          </a:r>
          <a:r>
            <a:rPr lang="en-US" sz="1800" b="0" kern="1200" dirty="0"/>
            <a:t> </a:t>
          </a:r>
          <a:r>
            <a:rPr lang="en-US" sz="1800" b="0" kern="1200" dirty="0" err="1"/>
            <a:t>nafuu</a:t>
          </a:r>
          <a:r>
            <a:rPr lang="en-US" sz="1800" b="0" kern="1200" dirty="0"/>
            <a:t> </a:t>
          </a:r>
          <a:r>
            <a:rPr lang="en-US" sz="1800" b="0" kern="1200" dirty="0" err="1"/>
            <a:t>na</a:t>
          </a:r>
          <a:r>
            <a:rPr lang="en-US" sz="1800" b="0" kern="1200" dirty="0"/>
            <a:t> </a:t>
          </a:r>
          <a:r>
            <a:rPr lang="en-US" sz="1800" b="0" kern="1200" dirty="0" err="1"/>
            <a:t>zenye</a:t>
          </a:r>
          <a:r>
            <a:rPr lang="en-US" sz="1800" b="0" kern="1200" dirty="0"/>
            <a:t> </a:t>
          </a:r>
          <a:r>
            <a:rPr lang="en-US" sz="1800" b="0" kern="1200" dirty="0" err="1"/>
            <a:t>ufanisi</a:t>
          </a:r>
          <a:r>
            <a:rPr lang="en-US" sz="1800" b="0" kern="1200" dirty="0"/>
            <a:t> </a:t>
          </a:r>
          <a:r>
            <a:rPr lang="en-US" sz="1800" b="0" kern="1200" dirty="0" err="1"/>
            <a:t>wa</a:t>
          </a:r>
          <a:r>
            <a:rPr lang="en-US" sz="1800" b="0" kern="1200" dirty="0"/>
            <a:t> gharama.</a:t>
          </a:r>
        </a:p>
      </dsp:txBody>
      <dsp:txXfrm>
        <a:off x="0" y="1801467"/>
        <a:ext cx="5791199" cy="900733"/>
      </dsp:txXfrm>
    </dsp:sp>
    <dsp:sp modelId="{C3914847-084A-41FF-92BE-7F9B4B6898B6}">
      <dsp:nvSpPr>
        <dsp:cNvPr id="0" name=""/>
        <dsp:cNvSpPr/>
      </dsp:nvSpPr>
      <dsp:spPr>
        <a:xfrm>
          <a:off x="0" y="2702201"/>
          <a:ext cx="5791199" cy="0"/>
        </a:xfrm>
        <a:prstGeom prst="line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EC7150-5792-4BEA-91F9-830C8BDD9E06}">
      <dsp:nvSpPr>
        <dsp:cNvPr id="0" name=""/>
        <dsp:cNvSpPr/>
      </dsp:nvSpPr>
      <dsp:spPr>
        <a:xfrm>
          <a:off x="0" y="2702201"/>
          <a:ext cx="5791199" cy="900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/>
            <a:t>Kuna </a:t>
          </a:r>
          <a:r>
            <a:rPr lang="en-US" sz="1800" b="0" kern="1200" dirty="0" err="1"/>
            <a:t>uwezo</a:t>
          </a:r>
          <a:r>
            <a:rPr lang="en-US" sz="1800" b="0" kern="1200" dirty="0"/>
            <a:t> </a:t>
          </a:r>
          <a:r>
            <a:rPr lang="en-US" sz="1800" b="0" kern="1200" dirty="0" err="1"/>
            <a:t>mkubwa</a:t>
          </a:r>
          <a:r>
            <a:rPr lang="en-US" sz="1800" b="0" kern="1200" dirty="0"/>
            <a:t> </a:t>
          </a:r>
          <a:r>
            <a:rPr lang="en-US" sz="1800" b="0" kern="1200" dirty="0" err="1"/>
            <a:t>wa</a:t>
          </a:r>
          <a:r>
            <a:rPr lang="en-US" sz="1800" b="0" kern="1200" dirty="0"/>
            <a:t> </a:t>
          </a:r>
          <a:r>
            <a:rPr lang="en-US" sz="1800" b="0" kern="1200" dirty="0" err="1"/>
            <a:t>kuzuia</a:t>
          </a:r>
          <a:r>
            <a:rPr lang="en-US" sz="1800" b="0" kern="1200" dirty="0"/>
            <a:t> </a:t>
          </a:r>
          <a:r>
            <a:rPr lang="en-US" sz="1800" b="0" kern="1200" dirty="0" err="1"/>
            <a:t>vifo</a:t>
          </a:r>
          <a:r>
            <a:rPr lang="en-US" sz="1800" b="0" kern="1200" dirty="0"/>
            <a:t>, </a:t>
          </a:r>
          <a:r>
            <a:rPr lang="en-US" sz="1800" b="0" kern="1200" dirty="0" err="1"/>
            <a:t>unaokadiriwa</a:t>
          </a:r>
          <a:r>
            <a:rPr lang="en-US" sz="1800" b="0" kern="1200" dirty="0"/>
            <a:t> </a:t>
          </a:r>
          <a:r>
            <a:rPr lang="en-US" sz="1800" b="0" kern="1200" dirty="0" err="1"/>
            <a:t>kufikia</a:t>
          </a:r>
          <a:r>
            <a:rPr lang="en-US" sz="1800" b="0" kern="1200" dirty="0"/>
            <a:t> </a:t>
          </a:r>
          <a:r>
            <a:rPr lang="en-US" sz="1800" b="0" kern="1200" dirty="0" err="1"/>
            <a:t>milioni</a:t>
          </a:r>
          <a:r>
            <a:rPr lang="en-US" sz="1800" b="0" kern="1200" dirty="0"/>
            <a:t> 1 (</a:t>
          </a:r>
          <a:r>
            <a:rPr lang="en-US" sz="1800" b="0" kern="1200" dirty="0" err="1"/>
            <a:t>kati</a:t>
          </a:r>
          <a:r>
            <a:rPr lang="en-US" sz="1800" b="0" kern="1200" dirty="0"/>
            <a:t> </a:t>
          </a:r>
          <a:r>
            <a:rPr lang="en-US" sz="1800" b="0" kern="1200" dirty="0" err="1"/>
            <a:t>ya</a:t>
          </a:r>
          <a:r>
            <a:rPr lang="en-US" sz="1800" b="0" kern="1200" dirty="0"/>
            <a:t> 0.5 hadi 2.1)</a:t>
          </a:r>
        </a:p>
      </dsp:txBody>
      <dsp:txXfrm>
        <a:off x="0" y="2702201"/>
        <a:ext cx="5791199" cy="9007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9AE7CE-6940-4F1F-ABC5-69ABDD9B58DD}" type="datetimeFigureOut">
              <a:rPr lang="LID4096" smtClean="0"/>
              <a:t>04/30/2025</a:t>
            </a:fld>
            <a:endParaRPr lang="LID4096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ID4096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3582BC-4A21-4365-B41D-0E56135616B0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34576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38EDF-AE85-9C36-E695-86162C53B9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FB3883-2618-08CE-D8DC-3E2F1E037A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D59273-6418-E810-44F3-402E41497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F04D9-CBA1-4650-B230-A6555DC49919}" type="datetimeFigureOut">
              <a:rPr lang="LID4096" smtClean="0"/>
              <a:t>04/30/2025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8A0D7-3831-80E5-87A2-635D007B9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AC0F8-01E2-4FCE-BEAF-9A784DD59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2FCC3-50E9-4D92-9E8C-1402CDF009F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65555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89DDB-C1C5-6805-AB85-B9AED701D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A918F1-4F8C-59B3-9B93-9FBC847961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BC95A2-BA4B-CE78-192C-1A55E2AB6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F04D9-CBA1-4650-B230-A6555DC49919}" type="datetimeFigureOut">
              <a:rPr lang="LID4096" smtClean="0"/>
              <a:t>04/30/2025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1116E-0DAA-7DA7-BF6D-7C7B6A27F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03B89-80DC-70EF-8F90-DAE80A6DE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2FCC3-50E9-4D92-9E8C-1402CDF009F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61020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2FA674-7E32-1423-4312-F5EF5CA4C5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DF4903-8849-AD32-E9E7-9BE421755E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E90C2-867B-99A9-1300-3FE013F17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F04D9-CBA1-4650-B230-A6555DC49919}" type="datetimeFigureOut">
              <a:rPr lang="LID4096" smtClean="0"/>
              <a:t>04/30/2025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D98487-B68A-3713-6C0E-066330F2F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D0F0C3-DBDA-771C-5403-1FA86717F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2FCC3-50E9-4D92-9E8C-1402CDF009F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66168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B5730-3B84-E085-FCC4-845AD375D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C89EC3-CA1C-DA50-3660-2F9F068001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834B31-E098-DF26-A788-668DC2DCC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F04D9-CBA1-4650-B230-A6555DC49919}" type="datetimeFigureOut">
              <a:rPr lang="LID4096" smtClean="0"/>
              <a:t>04/30/2025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CF8FA7-AF15-1E4F-2468-4D0652DF2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C3C76-0740-4944-F3B5-9EFC3F8BB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2FCC3-50E9-4D92-9E8C-1402CDF009F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09651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CFFC9-AA2D-3389-D3C2-D961F3844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89A68E-CDEF-848D-8BCB-8CBBA7E456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3BD1D4-C2C7-A118-CA6B-E897888C7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F04D9-CBA1-4650-B230-A6555DC49919}" type="datetimeFigureOut">
              <a:rPr lang="LID4096" smtClean="0"/>
              <a:t>04/30/2025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3238BC-5C83-E128-6EB2-76D64A3CE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DC633F-1C39-2C7E-5322-4AB62EB6D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2FCC3-50E9-4D92-9E8C-1402CDF009F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01030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58CA2-9415-2A0B-9364-E8E54E8FE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41C8A7-E543-3CE0-0D25-2B521DEAB0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3EEB2F-C356-FBFE-1F11-FF56B32B5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157CA8-D390-65FC-CBAD-8FE3C1EDA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F04D9-CBA1-4650-B230-A6555DC49919}" type="datetimeFigureOut">
              <a:rPr lang="LID4096" smtClean="0"/>
              <a:t>04/30/2025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8E46FE-AE79-D5BC-4E24-0EF823E2C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0FE042-D8F4-0556-1855-3B2FDDAA1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2FCC3-50E9-4D92-9E8C-1402CDF009F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07738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95585-3B26-7468-D600-9333B03E4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87FD0E-AD0B-3309-AB5A-D3EE503DD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4D16AC-16D1-2A80-D4B4-4BDF0EF468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540A8E-CA1A-E299-0E92-178E07F478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D6C09F-D504-752A-B3CA-7181C9C238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8F2102-3E8E-F0B2-C60B-7726B548D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F04D9-CBA1-4650-B230-A6555DC49919}" type="datetimeFigureOut">
              <a:rPr lang="LID4096" smtClean="0"/>
              <a:t>04/30/2025</a:t>
            </a:fld>
            <a:endParaRPr lang="LID4096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626339-E9F8-60A6-1C5C-E3CAD25F1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769594-3653-9AF5-79E6-CE7AB0F11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2FCC3-50E9-4D92-9E8C-1402CDF009F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99679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691E5-E549-3B57-04C9-83E43019D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DBFACA-CC6D-6A4C-D301-52CB8FC7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F04D9-CBA1-4650-B230-A6555DC49919}" type="datetimeFigureOut">
              <a:rPr lang="LID4096" smtClean="0"/>
              <a:t>04/30/2025</a:t>
            </a:fld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02E788-1011-9327-352D-7B311F341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59A9B1-D44D-8A1F-3F9B-1B5C8F676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2FCC3-50E9-4D92-9E8C-1402CDF009F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709520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236596-4EA8-4E8B-7EBB-18E4C48F9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F04D9-CBA1-4650-B230-A6555DC49919}" type="datetimeFigureOut">
              <a:rPr lang="LID4096" smtClean="0"/>
              <a:t>04/30/2025</a:t>
            </a:fld>
            <a:endParaRPr lang="LID4096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82CAEA-3710-F3A2-652F-645CE120D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D92C7B-4B12-92C1-0D3D-0B2D04434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2FCC3-50E9-4D92-9E8C-1402CDF009F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46170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2635A-A40E-9D6D-40D9-E3B4B0660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0A6C2-E140-84BC-1419-E7EB7562B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B72960-2256-B97A-94B0-F0C625F1CF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B440BC-BF7B-7F5F-F5C9-0D7B29D92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F04D9-CBA1-4650-B230-A6555DC49919}" type="datetimeFigureOut">
              <a:rPr lang="LID4096" smtClean="0"/>
              <a:t>04/30/2025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25D705-E0DD-D01A-1564-B6531EA03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EFE62D-C27C-7F6A-2D0E-C2946850D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2FCC3-50E9-4D92-9E8C-1402CDF009F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02840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A29AF-F225-E332-2298-F668662BF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C20C6-7C4B-F682-9D36-F930526E35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B9D6C4-6354-3A56-EA56-10E9390902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FA7572-E383-5FCF-F641-ADC73699E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F04D9-CBA1-4650-B230-A6555DC49919}" type="datetimeFigureOut">
              <a:rPr lang="LID4096" smtClean="0"/>
              <a:t>04/30/2025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D7E9EA-8801-210D-4EA2-CD49CD3A7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753A84-3506-390A-869B-56EAA071C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2FCC3-50E9-4D92-9E8C-1402CDF009F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1762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3796EE-3F1D-A295-4DFE-91EAAEF27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CAE7CA-43D7-0C4E-2C8E-EC345A9D06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7E4B70-6C28-BC5C-990C-CA76BD18C6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6F04D9-CBA1-4650-B230-A6555DC49919}" type="datetimeFigureOut">
              <a:rPr lang="LID4096" smtClean="0"/>
              <a:t>04/30/2025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280822-136F-CE66-0B4F-6504C26AB7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B12E1-1C8B-5F34-E6FF-D696B5A9B2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CD2FCC3-50E9-4D92-9E8C-1402CDF009F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645543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13.jpeg"/><Relationship Id="rId4" Type="http://schemas.openxmlformats.org/officeDocument/2006/relationships/diagramData" Target="../diagrams/data1.xml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Generated image">
            <a:extLst>
              <a:ext uri="{FF2B5EF4-FFF2-40B4-BE49-F238E27FC236}">
                <a16:creationId xmlns:a16="http://schemas.microsoft.com/office/drawing/2014/main" id="{9020EFB8-6FEC-5335-AC52-E4CFAC63FD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05"/>
          <a:stretch/>
        </p:blipFill>
        <p:spPr bwMode="auto">
          <a:xfrm>
            <a:off x="9917725" y="0"/>
            <a:ext cx="22742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CCE548-6DCC-A5BB-28DC-B555F3EA5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601128"/>
            <a:ext cx="1819047" cy="1076371"/>
          </a:xfrm>
          <a:prstGeom prst="rect">
            <a:avLst/>
          </a:prstGeom>
        </p:spPr>
      </p:pic>
      <p:sp>
        <p:nvSpPr>
          <p:cNvPr id="10" name="Title 6">
            <a:extLst>
              <a:ext uri="{FF2B5EF4-FFF2-40B4-BE49-F238E27FC236}">
                <a16:creationId xmlns:a16="http://schemas.microsoft.com/office/drawing/2014/main" id="{A28641FF-5CBF-3C9A-9F5F-AB076DCAAE71}"/>
              </a:ext>
            </a:extLst>
          </p:cNvPr>
          <p:cNvSpPr txBox="1">
            <a:spLocks/>
          </p:cNvSpPr>
          <p:nvPr/>
        </p:nvSpPr>
        <p:spPr>
          <a:xfrm>
            <a:off x="504321" y="2600976"/>
            <a:ext cx="9144000" cy="9906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solidFill>
                  <a:srgbClr val="00B050"/>
                </a:solidFill>
              </a:rPr>
              <a:t>Essential </a:t>
            </a:r>
            <a:r>
              <a:rPr lang="en-US" sz="6600" b="1" dirty="0">
                <a:solidFill>
                  <a:srgbClr val="B6BA06"/>
                </a:solidFill>
              </a:rPr>
              <a:t>Emergency </a:t>
            </a:r>
            <a:r>
              <a:rPr lang="en-US" sz="6600" b="1" dirty="0"/>
              <a:t>and </a:t>
            </a:r>
            <a:r>
              <a:rPr lang="en-US" sz="6600" b="1" dirty="0">
                <a:solidFill>
                  <a:srgbClr val="C00000"/>
                </a:solidFill>
              </a:rPr>
              <a:t>Critical Care</a:t>
            </a:r>
            <a:endParaRPr lang="LID4096" sz="6600" b="1" dirty="0">
              <a:solidFill>
                <a:srgbClr val="C00000"/>
              </a:solidFill>
            </a:endParaRPr>
          </a:p>
        </p:txBody>
      </p:sp>
      <p:pic>
        <p:nvPicPr>
          <p:cNvPr id="5122" name="Picture 2" descr="Muhimbili University of Health ...">
            <a:extLst>
              <a:ext uri="{FF2B5EF4-FFF2-40B4-BE49-F238E27FC236}">
                <a16:creationId xmlns:a16="http://schemas.microsoft.com/office/drawing/2014/main" id="{5F771309-395B-1077-E2C1-403EEAF0D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102" y="5499897"/>
            <a:ext cx="1270283" cy="1177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BF1028-9BBA-9CA5-50DE-465A128CD1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8544" y="5728897"/>
            <a:ext cx="1892975" cy="840312"/>
          </a:xfrm>
          <a:prstGeom prst="rect">
            <a:avLst/>
          </a:prstGeom>
        </p:spPr>
      </p:pic>
      <p:sp>
        <p:nvSpPr>
          <p:cNvPr id="23" name="Title 6">
            <a:extLst>
              <a:ext uri="{FF2B5EF4-FFF2-40B4-BE49-F238E27FC236}">
                <a16:creationId xmlns:a16="http://schemas.microsoft.com/office/drawing/2014/main" id="{F45DC107-1ACD-B3CF-0A56-58339C8A2787}"/>
              </a:ext>
            </a:extLst>
          </p:cNvPr>
          <p:cNvSpPr txBox="1">
            <a:spLocks/>
          </p:cNvSpPr>
          <p:nvPr/>
        </p:nvSpPr>
        <p:spPr>
          <a:xfrm>
            <a:off x="234916" y="3675451"/>
            <a:ext cx="9144000" cy="9906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Tiba </a:t>
            </a:r>
            <a:r>
              <a:rPr lang="en-US" sz="3200" b="1" dirty="0" err="1"/>
              <a:t>Okovu</a:t>
            </a:r>
            <a:r>
              <a:rPr lang="en-US" sz="3200" b="1" dirty="0"/>
              <a:t> </a:t>
            </a:r>
            <a:r>
              <a:rPr lang="en-US" sz="3200" b="1" dirty="0" err="1"/>
              <a:t>na</a:t>
            </a:r>
            <a:r>
              <a:rPr lang="en-US" sz="3200" b="1" dirty="0"/>
              <a:t> Huduma </a:t>
            </a:r>
            <a:r>
              <a:rPr lang="en-US" sz="3200" b="1" dirty="0" err="1"/>
              <a:t>Msingi</a:t>
            </a:r>
            <a:r>
              <a:rPr lang="en-US" sz="3200" b="1" dirty="0"/>
              <a:t> </a:t>
            </a:r>
            <a:r>
              <a:rPr lang="en-US" sz="3200" b="1" dirty="0" err="1"/>
              <a:t>kwa</a:t>
            </a:r>
            <a:r>
              <a:rPr lang="en-US" sz="3200" b="1" dirty="0"/>
              <a:t> </a:t>
            </a:r>
            <a:r>
              <a:rPr lang="en-US" sz="3200" b="1" dirty="0" err="1"/>
              <a:t>Wagonjwa</a:t>
            </a:r>
            <a:r>
              <a:rPr lang="en-US" sz="3200" b="1" dirty="0"/>
              <a:t> </a:t>
            </a:r>
            <a:r>
              <a:rPr lang="en-US" sz="3200" b="1" dirty="0" err="1"/>
              <a:t>Mahututi</a:t>
            </a:r>
            <a:endParaRPr lang="LID4096" sz="3200" b="1" dirty="0"/>
          </a:p>
        </p:txBody>
      </p:sp>
    </p:spTree>
    <p:extLst>
      <p:ext uri="{BB962C8B-B14F-4D97-AF65-F5344CB8AC3E}">
        <p14:creationId xmlns:p14="http://schemas.microsoft.com/office/powerpoint/2010/main" val="4085963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E6005-0F22-B863-078C-7568BEB8C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5ADDA-6974-89E9-2A98-4E2CE2F8B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10" y="205298"/>
            <a:ext cx="10991144" cy="1204862"/>
          </a:xfrm>
          <a:ln w="9525">
            <a:solidFill>
              <a:srgbClr val="00B05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Je, </a:t>
            </a:r>
            <a:r>
              <a:rPr lang="en-US" b="1" dirty="0" err="1"/>
              <a:t>huduma</a:t>
            </a:r>
            <a:r>
              <a:rPr lang="en-US" b="1" dirty="0"/>
              <a:t> </a:t>
            </a:r>
            <a:r>
              <a:rPr lang="en-US" b="1" dirty="0" err="1"/>
              <a:t>kwa</a:t>
            </a:r>
            <a:r>
              <a:rPr lang="en-US" b="1" dirty="0"/>
              <a:t> </a:t>
            </a:r>
            <a:r>
              <a:rPr lang="en-US" b="1" dirty="0" err="1"/>
              <a:t>wagonjwa</a:t>
            </a:r>
            <a:r>
              <a:rPr lang="en-US" b="1" dirty="0"/>
              <a:t> </a:t>
            </a:r>
            <a:r>
              <a:rPr lang="en-US" b="1" dirty="0" err="1"/>
              <a:t>mahututi</a:t>
            </a:r>
            <a:r>
              <a:rPr lang="en-US" b="1" dirty="0"/>
              <a:t> </a:t>
            </a:r>
            <a:r>
              <a:rPr lang="en-US" b="1" dirty="0" err="1"/>
              <a:t>inatolewa</a:t>
            </a:r>
            <a:r>
              <a:rPr lang="en-US" b="1" dirty="0"/>
              <a:t> sasa?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A79012-2334-275F-FDFD-DB0DDCF963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391" t="13924" r="7859" b="6887"/>
          <a:stretch/>
        </p:blipFill>
        <p:spPr>
          <a:xfrm>
            <a:off x="342088" y="171678"/>
            <a:ext cx="489622" cy="1325563"/>
          </a:xfrm>
          <a:prstGeom prst="rect">
            <a:avLst/>
          </a:prstGeom>
        </p:spPr>
      </p:pic>
      <p:sp>
        <p:nvSpPr>
          <p:cNvPr id="7" name="Platshållare för innehåll 3">
            <a:extLst>
              <a:ext uri="{FF2B5EF4-FFF2-40B4-BE49-F238E27FC236}">
                <a16:creationId xmlns:a16="http://schemas.microsoft.com/office/drawing/2014/main" id="{4AE35A5A-8795-0E5E-B7BA-2593DD81B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899" y="1497241"/>
            <a:ext cx="11263013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spc="-100" dirty="0">
                <a:solidFill>
                  <a:srgbClr val="D2533C"/>
                </a:solidFill>
                <a:ea typeface="+mj-ea"/>
                <a:cs typeface="+mj-cs"/>
              </a:rPr>
              <a:t>Kwa </a:t>
            </a:r>
            <a:r>
              <a:rPr lang="en-US" sz="2000" spc="-100" dirty="0" err="1">
                <a:solidFill>
                  <a:srgbClr val="D2533C"/>
                </a:solidFill>
                <a:ea typeface="+mj-ea"/>
                <a:cs typeface="+mj-cs"/>
              </a:rPr>
              <a:t>wagonjwa</a:t>
            </a:r>
            <a:r>
              <a:rPr lang="en-US" sz="2000" spc="-100" dirty="0">
                <a:solidFill>
                  <a:srgbClr val="D2533C"/>
                </a:solidFill>
                <a:ea typeface="+mj-ea"/>
                <a:cs typeface="+mj-cs"/>
              </a:rPr>
              <a:t> 1000 </a:t>
            </a:r>
            <a:r>
              <a:rPr lang="en-US" sz="2000" spc="-100" dirty="0" err="1">
                <a:solidFill>
                  <a:srgbClr val="D2533C"/>
                </a:solidFill>
                <a:ea typeface="+mj-ea"/>
                <a:cs typeface="+mj-cs"/>
              </a:rPr>
              <a:t>katika</a:t>
            </a:r>
            <a:r>
              <a:rPr lang="en-US" sz="2000" spc="-100" dirty="0">
                <a:solidFill>
                  <a:srgbClr val="D2533C"/>
                </a:solidFill>
                <a:ea typeface="+mj-ea"/>
                <a:cs typeface="+mj-cs"/>
              </a:rPr>
              <a:t> </a:t>
            </a:r>
            <a:r>
              <a:rPr lang="en-US" sz="2000" spc="-100" dirty="0" err="1">
                <a:solidFill>
                  <a:srgbClr val="D2533C"/>
                </a:solidFill>
                <a:ea typeface="+mj-ea"/>
                <a:cs typeface="+mj-cs"/>
              </a:rPr>
              <a:t>hospitali</a:t>
            </a:r>
            <a:r>
              <a:rPr lang="en-US" sz="2000" spc="-100" dirty="0">
                <a:solidFill>
                  <a:srgbClr val="D2533C"/>
                </a:solidFill>
                <a:ea typeface="+mj-ea"/>
                <a:cs typeface="+mj-cs"/>
              </a:rPr>
              <a:t> 2  Malawi:</a:t>
            </a:r>
          </a:p>
          <a:p>
            <a:pPr marL="0" indent="0">
              <a:buNone/>
            </a:pPr>
            <a:r>
              <a:rPr lang="sv-SE" sz="2000" b="1" dirty="0"/>
              <a:t>Hypoxia (upungufu wa oksijeni):</a:t>
            </a:r>
          </a:p>
          <a:p>
            <a:r>
              <a:rPr lang="sv-SE" sz="2000" dirty="0"/>
              <a:t>45 (4%) walikuwa na oksijeni ya chini kwenye damu (&lt;90%)</a:t>
            </a:r>
          </a:p>
          <a:p>
            <a:r>
              <a:rPr lang="sv-SE" sz="2000" dirty="0"/>
              <a:t>Ni 5 tu kati yao (11%) walipewa oksijeni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fi-FI" sz="2000" b="1" dirty="0"/>
              <a:t>Hypotension (shinikizo la chini):</a:t>
            </a:r>
            <a:endParaRPr lang="fi-FI" sz="2000" dirty="0"/>
          </a:p>
          <a:p>
            <a:r>
              <a:rPr lang="fi-FI" sz="2000" dirty="0"/>
              <a:t>103 (9%) walikuwa na SBP&lt;90mmHg</a:t>
            </a:r>
          </a:p>
          <a:p>
            <a:r>
              <a:rPr lang="fi-FI" sz="2000" dirty="0"/>
              <a:t>Ni 9 tu kati yao (9%) walipewa maji tiba kupitia mishipa</a:t>
            </a:r>
          </a:p>
          <a:p>
            <a:pPr marL="0" indent="0">
              <a:buNone/>
            </a:pPr>
            <a:endParaRPr lang="fi-FI" sz="2000" dirty="0"/>
          </a:p>
          <a:p>
            <a:pPr marL="0" indent="0">
              <a:buNone/>
            </a:pPr>
            <a:r>
              <a:rPr lang="sv-SE" sz="2000" b="1" dirty="0"/>
              <a:t>Kupoteza fahamu:</a:t>
            </a:r>
          </a:p>
          <a:p>
            <a:pPr marL="257175" indent="-257175"/>
            <a:r>
              <a:rPr lang="sv-SE" sz="2000" dirty="0"/>
              <a:t>17 (1.5%) walikuwa na GCS&lt;9</a:t>
            </a:r>
          </a:p>
          <a:p>
            <a:pPr marL="257175" indent="-257175"/>
            <a:r>
              <a:rPr lang="sv-SE" sz="2000" dirty="0"/>
              <a:t>Ni 8 tu (47%) walikuwa na walilazwa milalo ya kuzuia njia ya hewa isizibe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17181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FD714-113D-10D4-8644-3B5DDECC9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4AA0A-3944-F84E-FD20-4E78C22C8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768" y="212738"/>
            <a:ext cx="10991144" cy="1258323"/>
          </a:xfrm>
          <a:ln w="9525">
            <a:solidFill>
              <a:srgbClr val="00B050"/>
            </a:solidFill>
          </a:ln>
        </p:spPr>
        <p:txBody>
          <a:bodyPr/>
          <a:lstStyle/>
          <a:p>
            <a:pPr algn="ctr"/>
            <a:r>
              <a:rPr lang="fi-FI" dirty="0"/>
              <a:t>Ufumbuzi</a:t>
            </a:r>
            <a:endParaRPr lang="LID4096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E475A8-6490-9E58-A588-7589DFFF53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391" t="13924" r="7859" b="6887"/>
          <a:stretch/>
        </p:blipFill>
        <p:spPr>
          <a:xfrm>
            <a:off x="342088" y="171678"/>
            <a:ext cx="489622" cy="14081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0B95C7-1B24-1C1D-5A5F-5AEC7B0D23F5}"/>
              </a:ext>
            </a:extLst>
          </p:cNvPr>
          <p:cNvSpPr txBox="1"/>
          <p:nvPr/>
        </p:nvSpPr>
        <p:spPr>
          <a:xfrm>
            <a:off x="342088" y="1727115"/>
            <a:ext cx="4927142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Aptos" panose="020B0004020202020204" pitchFamily="34" charset="0"/>
              </a:rPr>
              <a:t>Kubadilisha</a:t>
            </a:r>
            <a:r>
              <a:rPr lang="en-US" sz="2400" dirty="0">
                <a:latin typeface="Aptos" panose="020B0004020202020204" pitchFamily="34" charset="0"/>
              </a:rPr>
              <a:t> </a:t>
            </a:r>
            <a:r>
              <a:rPr lang="en-US" sz="2400" dirty="0" err="1">
                <a:latin typeface="Aptos" panose="020B0004020202020204" pitchFamily="34" charset="0"/>
              </a:rPr>
              <a:t>namna</a:t>
            </a:r>
            <a:r>
              <a:rPr lang="en-US" sz="2400" dirty="0">
                <a:latin typeface="Aptos" panose="020B0004020202020204" pitchFamily="34" charset="0"/>
              </a:rPr>
              <a:t> </a:t>
            </a:r>
            <a:r>
              <a:rPr lang="en-US" sz="2400" dirty="0" err="1">
                <a:latin typeface="Aptos" panose="020B0004020202020204" pitchFamily="34" charset="0"/>
              </a:rPr>
              <a:t>tunavyoelewa</a:t>
            </a:r>
            <a:r>
              <a:rPr lang="en-US" sz="2400" dirty="0">
                <a:latin typeface="Aptos" panose="020B0004020202020204" pitchFamily="34" charset="0"/>
              </a:rPr>
              <a:t> </a:t>
            </a:r>
            <a:r>
              <a:rPr lang="en-US" sz="2400" dirty="0" err="1">
                <a:latin typeface="Aptos" panose="020B0004020202020204" pitchFamily="34" charset="0"/>
              </a:rPr>
              <a:t>ugonjwa</a:t>
            </a:r>
            <a:r>
              <a:rPr lang="en-US" sz="2400" dirty="0">
                <a:latin typeface="Aptos" panose="020B0004020202020204" pitchFamily="34" charset="0"/>
              </a:rPr>
              <a:t> </a:t>
            </a:r>
            <a:r>
              <a:rPr lang="en-US" sz="2400" dirty="0" err="1">
                <a:latin typeface="Aptos" panose="020B0004020202020204" pitchFamily="34" charset="0"/>
              </a:rPr>
              <a:t>mahututi</a:t>
            </a:r>
            <a:r>
              <a:rPr lang="en-US" sz="2400" dirty="0">
                <a:latin typeface="Aptos" panose="020B0004020202020204" pitchFamily="34" charset="0"/>
              </a:rPr>
              <a:t> </a:t>
            </a:r>
            <a:r>
              <a:rPr lang="en-US" sz="2400" dirty="0" err="1">
                <a:latin typeface="Aptos" panose="020B0004020202020204" pitchFamily="34" charset="0"/>
              </a:rPr>
              <a:t>na</a:t>
            </a:r>
            <a:r>
              <a:rPr lang="en-US" sz="2400" dirty="0">
                <a:latin typeface="Aptos" panose="020B0004020202020204" pitchFamily="34" charset="0"/>
              </a:rPr>
              <a:t> </a:t>
            </a:r>
            <a:r>
              <a:rPr lang="en-US" sz="2400" dirty="0" err="1">
                <a:latin typeface="Aptos" panose="020B0004020202020204" pitchFamily="34" charset="0"/>
              </a:rPr>
              <a:t>jinsi</a:t>
            </a:r>
            <a:r>
              <a:rPr lang="en-US" sz="2400" dirty="0">
                <a:latin typeface="Aptos" panose="020B0004020202020204" pitchFamily="34" charset="0"/>
              </a:rPr>
              <a:t> </a:t>
            </a:r>
            <a:r>
              <a:rPr lang="en-US" sz="2400" dirty="0" err="1">
                <a:latin typeface="Aptos" panose="020B0004020202020204" pitchFamily="34" charset="0"/>
              </a:rPr>
              <a:t>tunavyotoa</a:t>
            </a:r>
            <a:r>
              <a:rPr lang="en-US" sz="2400" dirty="0">
                <a:latin typeface="Aptos" panose="020B0004020202020204" pitchFamily="34" charset="0"/>
              </a:rPr>
              <a:t> </a:t>
            </a:r>
            <a:r>
              <a:rPr lang="en-US" sz="2400" dirty="0" err="1">
                <a:latin typeface="Aptos" panose="020B0004020202020204" pitchFamily="34" charset="0"/>
              </a:rPr>
              <a:t>huduma</a:t>
            </a:r>
            <a:r>
              <a:rPr lang="en-US" sz="2400" dirty="0">
                <a:latin typeface="Aptos" panose="020B0004020202020204" pitchFamily="34" charset="0"/>
              </a:rPr>
              <a:t> </a:t>
            </a:r>
            <a:r>
              <a:rPr lang="en-US" sz="2400" dirty="0" err="1">
                <a:latin typeface="Aptos" panose="020B0004020202020204" pitchFamily="34" charset="0"/>
              </a:rPr>
              <a:t>kwa</a:t>
            </a:r>
            <a:r>
              <a:rPr lang="en-US" sz="2400" dirty="0">
                <a:latin typeface="Aptos" panose="020B0004020202020204" pitchFamily="34" charset="0"/>
              </a:rPr>
              <a:t> </a:t>
            </a:r>
            <a:r>
              <a:rPr lang="en-US" sz="2400" dirty="0" err="1">
                <a:latin typeface="Aptos" panose="020B0004020202020204" pitchFamily="34" charset="0"/>
              </a:rPr>
              <a:t>wagonjwa</a:t>
            </a:r>
            <a:r>
              <a:rPr lang="en-US" sz="2400" dirty="0">
                <a:latin typeface="Aptos" panose="020B0004020202020204" pitchFamily="34" charset="0"/>
              </a:rPr>
              <a:t> hao</a:t>
            </a:r>
            <a:endParaRPr lang="en-US" sz="2400" b="1" dirty="0">
              <a:solidFill>
                <a:srgbClr val="C00000"/>
              </a:solidFill>
              <a:latin typeface="Aptos" panose="020B00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2932295-A650-796B-21F9-DEF420D328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391" t="13924" r="7859" b="6887"/>
          <a:stretch/>
        </p:blipFill>
        <p:spPr>
          <a:xfrm>
            <a:off x="369145" y="3892381"/>
            <a:ext cx="666777" cy="19176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7DD26C7-72D9-3996-553A-3995006742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391" t="13924" r="7859" b="6887"/>
          <a:stretch/>
        </p:blipFill>
        <p:spPr>
          <a:xfrm>
            <a:off x="3691323" y="3811664"/>
            <a:ext cx="666777" cy="1917663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5517AD25-0EC8-48C5-FAEB-4A4B2A36E8F5}"/>
              </a:ext>
            </a:extLst>
          </p:cNvPr>
          <p:cNvGrpSpPr/>
          <p:nvPr/>
        </p:nvGrpSpPr>
        <p:grpSpPr>
          <a:xfrm>
            <a:off x="222188" y="3657600"/>
            <a:ext cx="960690" cy="1035231"/>
            <a:chOff x="222188" y="3657600"/>
            <a:chExt cx="960690" cy="1035231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BAD13E4F-CAB7-8D93-2191-D9AE69F648C7}"/>
                </a:ext>
              </a:extLst>
            </p:cNvPr>
            <p:cNvGrpSpPr/>
            <p:nvPr/>
          </p:nvGrpSpPr>
          <p:grpSpPr>
            <a:xfrm>
              <a:off x="222188" y="3748526"/>
              <a:ext cx="960690" cy="944305"/>
              <a:chOff x="1983276" y="4147417"/>
              <a:chExt cx="960690" cy="944305"/>
            </a:xfrm>
          </p:grpSpPr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A9C554E4-0DAB-D75F-496D-C68F87B1E637}"/>
                  </a:ext>
                </a:extLst>
              </p:cNvPr>
              <p:cNvGrpSpPr/>
              <p:nvPr/>
            </p:nvGrpSpPr>
            <p:grpSpPr>
              <a:xfrm>
                <a:off x="1983276" y="4147417"/>
                <a:ext cx="960690" cy="944305"/>
                <a:chOff x="5410018" y="4936921"/>
                <a:chExt cx="960690" cy="944305"/>
              </a:xfrm>
            </p:grpSpPr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D94F8FCD-4425-90A5-242A-288DAA575E6B}"/>
                    </a:ext>
                  </a:extLst>
                </p:cNvPr>
                <p:cNvGrpSpPr/>
                <p:nvPr/>
              </p:nvGrpSpPr>
              <p:grpSpPr>
                <a:xfrm>
                  <a:off x="5410018" y="4968618"/>
                  <a:ext cx="960690" cy="905615"/>
                  <a:chOff x="5348376" y="5210063"/>
                  <a:chExt cx="1021731" cy="676682"/>
                </a:xfrm>
              </p:grpSpPr>
              <p:cxnSp>
                <p:nvCxnSpPr>
                  <p:cNvPr id="62" name="Straight Connector 61">
                    <a:extLst>
                      <a:ext uri="{FF2B5EF4-FFF2-40B4-BE49-F238E27FC236}">
                        <a16:creationId xmlns:a16="http://schemas.microsoft.com/office/drawing/2014/main" id="{FBC5DA3E-0A45-8BCE-06EA-013173C0015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194454" y="5783317"/>
                    <a:ext cx="175653" cy="103428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Straight Connector 62">
                    <a:extLst>
                      <a:ext uri="{FF2B5EF4-FFF2-40B4-BE49-F238E27FC236}">
                        <a16:creationId xmlns:a16="http://schemas.microsoft.com/office/drawing/2014/main" id="{C8BB28B9-CD00-F525-7C28-CEC834364C3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348376" y="5210063"/>
                    <a:ext cx="169248" cy="124528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81F5888F-AAB0-D0CD-FC06-7ABDCF3A34C1}"/>
                    </a:ext>
                  </a:extLst>
                </p:cNvPr>
                <p:cNvGrpSpPr/>
                <p:nvPr/>
              </p:nvGrpSpPr>
              <p:grpSpPr>
                <a:xfrm rot="6036193">
                  <a:off x="5442577" y="5002309"/>
                  <a:ext cx="944305" cy="813529"/>
                  <a:chOff x="5514753" y="5225832"/>
                  <a:chExt cx="944305" cy="813529"/>
                </a:xfrm>
              </p:grpSpPr>
              <p:cxnSp>
                <p:nvCxnSpPr>
                  <p:cNvPr id="60" name="Straight Connector 59">
                    <a:extLst>
                      <a:ext uri="{FF2B5EF4-FFF2-40B4-BE49-F238E27FC236}">
                        <a16:creationId xmlns:a16="http://schemas.microsoft.com/office/drawing/2014/main" id="{8D1CCB67-FD45-A70E-3F97-86A55E217DB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5563807" flipH="1">
                    <a:off x="6290781" y="5871085"/>
                    <a:ext cx="179815" cy="156738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>
                    <a:extLst>
                      <a:ext uri="{FF2B5EF4-FFF2-40B4-BE49-F238E27FC236}">
                        <a16:creationId xmlns:a16="http://schemas.microsoft.com/office/drawing/2014/main" id="{A39FFD86-A4DD-978A-AF42-83A2A81F43D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5563807" flipH="1">
                    <a:off x="5505913" y="5234672"/>
                    <a:ext cx="167798" cy="150118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EA5327EB-0315-C009-A1DA-3005F68EDBF9}"/>
                  </a:ext>
                </a:extLst>
              </p:cNvPr>
              <p:cNvGrpSpPr/>
              <p:nvPr/>
            </p:nvGrpSpPr>
            <p:grpSpPr>
              <a:xfrm rot="19021646">
                <a:off x="1999465" y="4185446"/>
                <a:ext cx="934607" cy="860863"/>
                <a:chOff x="5376116" y="5243502"/>
                <a:chExt cx="993991" cy="643243"/>
              </a:xfrm>
            </p:grpSpPr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70792462-C5A3-05E8-279C-C9A76681C8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194454" y="5783317"/>
                  <a:ext cx="175653" cy="103428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D513C2D7-6B0D-2FC6-EA89-B664D8CFF6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76116" y="5243502"/>
                  <a:ext cx="169248" cy="124528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91B652C-252A-1BEB-4D32-E34DA3605AE3}"/>
                </a:ext>
              </a:extLst>
            </p:cNvPr>
            <p:cNvCxnSpPr>
              <a:cxnSpLocks/>
            </p:cNvCxnSpPr>
            <p:nvPr/>
          </p:nvCxnSpPr>
          <p:spPr>
            <a:xfrm>
              <a:off x="733881" y="3657600"/>
              <a:ext cx="0" cy="24044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D791C546-D276-DC66-802C-297E979D063F}"/>
              </a:ext>
            </a:extLst>
          </p:cNvPr>
          <p:cNvGrpSpPr/>
          <p:nvPr/>
        </p:nvGrpSpPr>
        <p:grpSpPr>
          <a:xfrm rot="10800000">
            <a:off x="3546986" y="4851212"/>
            <a:ext cx="960690" cy="1035231"/>
            <a:chOff x="222188" y="3657600"/>
            <a:chExt cx="960690" cy="1035231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578026D2-C8E9-A2AF-022A-47880E0DDCC5}"/>
                </a:ext>
              </a:extLst>
            </p:cNvPr>
            <p:cNvGrpSpPr/>
            <p:nvPr/>
          </p:nvGrpSpPr>
          <p:grpSpPr>
            <a:xfrm>
              <a:off x="222188" y="3748526"/>
              <a:ext cx="960690" cy="944305"/>
              <a:chOff x="1983276" y="4147417"/>
              <a:chExt cx="960690" cy="944305"/>
            </a:xfrm>
          </p:grpSpPr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C3C47E5B-D180-92FC-5B95-F306C28F36AA}"/>
                  </a:ext>
                </a:extLst>
              </p:cNvPr>
              <p:cNvGrpSpPr/>
              <p:nvPr/>
            </p:nvGrpSpPr>
            <p:grpSpPr>
              <a:xfrm>
                <a:off x="1983276" y="4147417"/>
                <a:ext cx="960690" cy="944305"/>
                <a:chOff x="5410018" y="4936921"/>
                <a:chExt cx="960690" cy="944305"/>
              </a:xfrm>
            </p:grpSpPr>
            <p:grpSp>
              <p:nvGrpSpPr>
                <p:cNvPr id="75" name="Group 74">
                  <a:extLst>
                    <a:ext uri="{FF2B5EF4-FFF2-40B4-BE49-F238E27FC236}">
                      <a16:creationId xmlns:a16="http://schemas.microsoft.com/office/drawing/2014/main" id="{A46FDFB3-6A25-BB2C-0CB1-BC5329375E6E}"/>
                    </a:ext>
                  </a:extLst>
                </p:cNvPr>
                <p:cNvGrpSpPr/>
                <p:nvPr/>
              </p:nvGrpSpPr>
              <p:grpSpPr>
                <a:xfrm>
                  <a:off x="5410018" y="4968618"/>
                  <a:ext cx="960690" cy="905615"/>
                  <a:chOff x="5348376" y="5210063"/>
                  <a:chExt cx="1021731" cy="676682"/>
                </a:xfrm>
              </p:grpSpPr>
              <p:cxnSp>
                <p:nvCxnSpPr>
                  <p:cNvPr id="79" name="Straight Connector 78">
                    <a:extLst>
                      <a:ext uri="{FF2B5EF4-FFF2-40B4-BE49-F238E27FC236}">
                        <a16:creationId xmlns:a16="http://schemas.microsoft.com/office/drawing/2014/main" id="{496E0918-6745-C972-D8FE-B1FC018DC04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194454" y="5783317"/>
                    <a:ext cx="175653" cy="103428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Straight Connector 79">
                    <a:extLst>
                      <a:ext uri="{FF2B5EF4-FFF2-40B4-BE49-F238E27FC236}">
                        <a16:creationId xmlns:a16="http://schemas.microsoft.com/office/drawing/2014/main" id="{36F22911-B368-F0CE-FF4A-9E0F4C84F4B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348376" y="5210063"/>
                    <a:ext cx="169248" cy="124528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6" name="Group 75">
                  <a:extLst>
                    <a:ext uri="{FF2B5EF4-FFF2-40B4-BE49-F238E27FC236}">
                      <a16:creationId xmlns:a16="http://schemas.microsoft.com/office/drawing/2014/main" id="{D7A8E588-108D-24D8-EC1F-393F4689D73C}"/>
                    </a:ext>
                  </a:extLst>
                </p:cNvPr>
                <p:cNvGrpSpPr/>
                <p:nvPr/>
              </p:nvGrpSpPr>
              <p:grpSpPr>
                <a:xfrm rot="6036193">
                  <a:off x="5442577" y="5002309"/>
                  <a:ext cx="944305" cy="813529"/>
                  <a:chOff x="5514753" y="5225832"/>
                  <a:chExt cx="944305" cy="813529"/>
                </a:xfrm>
              </p:grpSpPr>
              <p:cxnSp>
                <p:nvCxnSpPr>
                  <p:cNvPr id="77" name="Straight Connector 76">
                    <a:extLst>
                      <a:ext uri="{FF2B5EF4-FFF2-40B4-BE49-F238E27FC236}">
                        <a16:creationId xmlns:a16="http://schemas.microsoft.com/office/drawing/2014/main" id="{AD3D8D0F-125E-1550-9AA0-97E3870E89D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5563807" flipH="1">
                    <a:off x="6290781" y="5871085"/>
                    <a:ext cx="179815" cy="156738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" name="Straight Connector 77">
                    <a:extLst>
                      <a:ext uri="{FF2B5EF4-FFF2-40B4-BE49-F238E27FC236}">
                        <a16:creationId xmlns:a16="http://schemas.microsoft.com/office/drawing/2014/main" id="{F12A5DBB-188D-BD36-6DA1-F4369197812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5563807" flipH="1">
                    <a:off x="5505913" y="5234672"/>
                    <a:ext cx="167798" cy="150118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7EDFBB2A-72E4-1FF1-3E77-D8F79A21C30C}"/>
                  </a:ext>
                </a:extLst>
              </p:cNvPr>
              <p:cNvGrpSpPr/>
              <p:nvPr/>
            </p:nvGrpSpPr>
            <p:grpSpPr>
              <a:xfrm rot="19021646">
                <a:off x="1999465" y="4185446"/>
                <a:ext cx="934607" cy="860863"/>
                <a:chOff x="5376116" y="5243502"/>
                <a:chExt cx="993991" cy="643243"/>
              </a:xfrm>
            </p:grpSpPr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F63F8D26-4213-A281-B6EE-3B9EC13242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194454" y="5783317"/>
                  <a:ext cx="175653" cy="103428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679923A0-F9F9-58DC-8C26-3D93C4DE69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76116" y="5243502"/>
                  <a:ext cx="169248" cy="124528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B844D7CA-2EF0-E186-8C48-C6381951570E}"/>
                </a:ext>
              </a:extLst>
            </p:cNvPr>
            <p:cNvCxnSpPr>
              <a:cxnSpLocks/>
            </p:cNvCxnSpPr>
            <p:nvPr/>
          </p:nvCxnSpPr>
          <p:spPr>
            <a:xfrm>
              <a:off x="733881" y="3657600"/>
              <a:ext cx="0" cy="24044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74" name="Picture 2" descr="Gear - Wikipedia">
            <a:extLst>
              <a:ext uri="{FF2B5EF4-FFF2-40B4-BE49-F238E27FC236}">
                <a16:creationId xmlns:a16="http://schemas.microsoft.com/office/drawing/2014/main" id="{1972F3BE-9232-704B-CE24-0536BD0E0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564" y="4274148"/>
            <a:ext cx="1495872" cy="104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C0B8E48-2C77-E988-ADF6-DF477FB243C3}"/>
              </a:ext>
            </a:extLst>
          </p:cNvPr>
          <p:cNvGrpSpPr/>
          <p:nvPr/>
        </p:nvGrpSpPr>
        <p:grpSpPr>
          <a:xfrm>
            <a:off x="6337482" y="1571796"/>
            <a:ext cx="5633974" cy="3131851"/>
            <a:chOff x="6337482" y="1571796"/>
            <a:chExt cx="5633974" cy="3131851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8E334FDA-251B-4570-A3E6-0B4F7E25FF32}"/>
                </a:ext>
              </a:extLst>
            </p:cNvPr>
            <p:cNvGrpSpPr/>
            <p:nvPr/>
          </p:nvGrpSpPr>
          <p:grpSpPr>
            <a:xfrm>
              <a:off x="6354340" y="1571796"/>
              <a:ext cx="5617116" cy="3131851"/>
              <a:chOff x="6354340" y="1696487"/>
              <a:chExt cx="5617116" cy="3131851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CCF121D-A7EA-10AD-F893-0D93F075DE79}"/>
                  </a:ext>
                </a:extLst>
              </p:cNvPr>
              <p:cNvSpPr txBox="1"/>
              <p:nvPr/>
            </p:nvSpPr>
            <p:spPr>
              <a:xfrm>
                <a:off x="6354340" y="1696487"/>
                <a:ext cx="5617116" cy="1200329"/>
              </a:xfrm>
              <a:prstGeom prst="rect">
                <a:avLst/>
              </a:prstGeom>
              <a:noFill/>
              <a:ln w="3175">
                <a:solidFill>
                  <a:srgbClr val="C0000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sz="2400" dirty="0" err="1">
                    <a:latin typeface="Aptos" panose="020B0004020202020204" pitchFamily="34" charset="0"/>
                  </a:rPr>
                  <a:t>Kutahitajika</a:t>
                </a:r>
                <a:r>
                  <a:rPr lang="en-US" sz="2400" dirty="0">
                    <a:latin typeface="Aptos" panose="020B0004020202020204" pitchFamily="34" charset="0"/>
                  </a:rPr>
                  <a:t> </a:t>
                </a:r>
                <a:r>
                  <a:rPr lang="en-US" sz="2400" dirty="0" err="1">
                    <a:latin typeface="Aptos" panose="020B0004020202020204" pitchFamily="34" charset="0"/>
                  </a:rPr>
                  <a:t>ufumbuzi</a:t>
                </a:r>
                <a:r>
                  <a:rPr lang="en-US" sz="2400" dirty="0">
                    <a:latin typeface="Aptos" panose="020B0004020202020204" pitchFamily="34" charset="0"/>
                  </a:rPr>
                  <a:t> </a:t>
                </a:r>
                <a:r>
                  <a:rPr lang="en-US" sz="2400" dirty="0" err="1">
                    <a:latin typeface="Aptos" panose="020B0004020202020204" pitchFamily="34" charset="0"/>
                  </a:rPr>
                  <a:t>jumuishi</a:t>
                </a:r>
                <a:r>
                  <a:rPr lang="en-US" sz="2400" dirty="0">
                    <a:latin typeface="Aptos" panose="020B0004020202020204" pitchFamily="34" charset="0"/>
                  </a:rPr>
                  <a:t> </a:t>
                </a:r>
                <a:r>
                  <a:rPr lang="en-US" sz="2400" dirty="0" err="1">
                    <a:latin typeface="Aptos" panose="020B0004020202020204" pitchFamily="34" charset="0"/>
                  </a:rPr>
                  <a:t>wa</a:t>
                </a:r>
                <a:r>
                  <a:rPr lang="en-US" sz="2400" dirty="0">
                    <a:latin typeface="Aptos" panose="020B0004020202020204" pitchFamily="34" charset="0"/>
                  </a:rPr>
                  <a:t> </a:t>
                </a:r>
                <a:r>
                  <a:rPr lang="en-US" sz="2400" dirty="0" err="1">
                    <a:latin typeface="Aptos" panose="020B0004020202020204" pitchFamily="34" charset="0"/>
                  </a:rPr>
                  <a:t>utoaji</a:t>
                </a:r>
                <a:r>
                  <a:rPr lang="en-US" sz="2400" dirty="0">
                    <a:latin typeface="Aptos" panose="020B0004020202020204" pitchFamily="34" charset="0"/>
                  </a:rPr>
                  <a:t> </a:t>
                </a:r>
                <a:r>
                  <a:rPr lang="en-US" sz="2400" dirty="0" err="1">
                    <a:latin typeface="Aptos" panose="020B0004020202020204" pitchFamily="34" charset="0"/>
                  </a:rPr>
                  <a:t>wa</a:t>
                </a:r>
                <a:r>
                  <a:rPr lang="en-US" sz="2400" dirty="0">
                    <a:latin typeface="Aptos" panose="020B0004020202020204" pitchFamily="34" charset="0"/>
                  </a:rPr>
                  <a:t> </a:t>
                </a:r>
                <a:r>
                  <a:rPr lang="en-US" sz="2400" dirty="0" err="1">
                    <a:latin typeface="Aptos" panose="020B0004020202020204" pitchFamily="34" charset="0"/>
                  </a:rPr>
                  <a:t>wa</a:t>
                </a:r>
                <a:r>
                  <a:rPr lang="en-US" sz="2400" dirty="0">
                    <a:latin typeface="Aptos" panose="020B0004020202020204" pitchFamily="34" charset="0"/>
                  </a:rPr>
                  <a:t> </a:t>
                </a:r>
                <a:r>
                  <a:rPr lang="en-US" sz="2400" dirty="0" err="1">
                    <a:latin typeface="Aptos" panose="020B0004020202020204" pitchFamily="34" charset="0"/>
                  </a:rPr>
                  <a:t>huduma</a:t>
                </a:r>
                <a:r>
                  <a:rPr lang="en-US" sz="2400" dirty="0">
                    <a:latin typeface="Aptos" panose="020B0004020202020204" pitchFamily="34" charset="0"/>
                  </a:rPr>
                  <a:t> </a:t>
                </a:r>
                <a:r>
                  <a:rPr lang="en-US" sz="2400" dirty="0" err="1">
                    <a:latin typeface="Aptos" panose="020B0004020202020204" pitchFamily="34" charset="0"/>
                  </a:rPr>
                  <a:t>kwa</a:t>
                </a:r>
                <a:r>
                  <a:rPr lang="en-US" sz="2400" dirty="0">
                    <a:latin typeface="Aptos" panose="020B0004020202020204" pitchFamily="34" charset="0"/>
                  </a:rPr>
                  <a:t> </a:t>
                </a:r>
                <a:r>
                  <a:rPr lang="en-US" sz="2400" dirty="0" err="1">
                    <a:latin typeface="Aptos" panose="020B0004020202020204" pitchFamily="34" charset="0"/>
                  </a:rPr>
                  <a:t>wagonjwa</a:t>
                </a:r>
                <a:r>
                  <a:rPr lang="en-US" sz="2400" dirty="0">
                    <a:latin typeface="Aptos" panose="020B0004020202020204" pitchFamily="34" charset="0"/>
                  </a:rPr>
                  <a:t> </a:t>
                </a:r>
                <a:r>
                  <a:rPr lang="en-US" sz="2400" dirty="0" err="1">
                    <a:latin typeface="Aptos" panose="020B0004020202020204" pitchFamily="34" charset="0"/>
                  </a:rPr>
                  <a:t>mahututi</a:t>
                </a:r>
                <a:r>
                  <a:rPr lang="en-US" sz="2400" dirty="0">
                    <a:latin typeface="Aptos" panose="020B0004020202020204" pitchFamily="34" charset="0"/>
                  </a:rPr>
                  <a:t>  </a:t>
                </a:r>
                <a:r>
                  <a:rPr lang="en-US" sz="2400" dirty="0" err="1">
                    <a:latin typeface="Aptos" panose="020B0004020202020204" pitchFamily="34" charset="0"/>
                  </a:rPr>
                  <a:t>kwa</a:t>
                </a:r>
                <a:r>
                  <a:rPr lang="en-US" sz="2400" dirty="0">
                    <a:latin typeface="Aptos" panose="020B0004020202020204" pitchFamily="34" charset="0"/>
                  </a:rPr>
                  <a:t> </a:t>
                </a:r>
                <a:r>
                  <a:rPr lang="en-US" sz="2400" dirty="0" err="1">
                    <a:latin typeface="Aptos" panose="020B0004020202020204" pitchFamily="34" charset="0"/>
                  </a:rPr>
                  <a:t>ajili</a:t>
                </a:r>
                <a:r>
                  <a:rPr lang="en-US" sz="2400" dirty="0">
                    <a:latin typeface="Aptos" panose="020B0004020202020204" pitchFamily="34" charset="0"/>
                  </a:rPr>
                  <a:t> </a:t>
                </a:r>
                <a:r>
                  <a:rPr lang="en-US" sz="2400" dirty="0" err="1">
                    <a:latin typeface="Aptos" panose="020B0004020202020204" pitchFamily="34" charset="0"/>
                  </a:rPr>
                  <a:t>ya</a:t>
                </a:r>
                <a:r>
                  <a:rPr lang="en-US" sz="2400" dirty="0">
                    <a:latin typeface="Aptos" panose="020B0004020202020204" pitchFamily="34" charset="0"/>
                  </a:rPr>
                  <a:t>;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730D081-FA00-FB29-0CB5-E74F19B49BD9}"/>
                  </a:ext>
                </a:extLst>
              </p:cNvPr>
              <p:cNvSpPr txBox="1"/>
              <p:nvPr/>
            </p:nvSpPr>
            <p:spPr>
              <a:xfrm>
                <a:off x="6746463" y="3135567"/>
                <a:ext cx="2784472" cy="16927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 err="1">
                    <a:latin typeface="Aptos" panose="020B0004020202020204" pitchFamily="34" charset="0"/>
                  </a:rPr>
                  <a:t>Wagonjwa</a:t>
                </a:r>
                <a:r>
                  <a:rPr lang="en-US" sz="2400" dirty="0">
                    <a:latin typeface="Aptos" panose="020B0004020202020204" pitchFamily="34" charset="0"/>
                  </a:rPr>
                  <a:t> </a:t>
                </a:r>
                <a:r>
                  <a:rPr lang="en-US" sz="2400" dirty="0" err="1">
                    <a:latin typeface="Aptos" panose="020B0004020202020204" pitchFamily="34" charset="0"/>
                  </a:rPr>
                  <a:t>wote</a:t>
                </a:r>
                <a:endParaRPr lang="en-US" sz="2400" dirty="0">
                  <a:latin typeface="Aptos" panose="020B0004020202020204" pitchFamily="34" charset="0"/>
                </a:endParaRPr>
              </a:p>
              <a:p>
                <a:endParaRPr lang="en-US" sz="1000" dirty="0">
                  <a:latin typeface="Aptos" panose="020B0004020202020204" pitchFamily="34" charset="0"/>
                </a:endParaRPr>
              </a:p>
              <a:p>
                <a:r>
                  <a:rPr lang="en-US" sz="2400" dirty="0" err="1">
                    <a:latin typeface="Aptos" panose="020B0004020202020204" pitchFamily="34" charset="0"/>
                  </a:rPr>
                  <a:t>Vitengo</a:t>
                </a:r>
                <a:r>
                  <a:rPr lang="en-US" sz="2400" dirty="0">
                    <a:latin typeface="Aptos" panose="020B0004020202020204" pitchFamily="34" charset="0"/>
                  </a:rPr>
                  <a:t> </a:t>
                </a:r>
                <a:r>
                  <a:rPr lang="en-US" sz="2400" dirty="0" err="1">
                    <a:latin typeface="Aptos" panose="020B0004020202020204" pitchFamily="34" charset="0"/>
                  </a:rPr>
                  <a:t>vyote</a:t>
                </a:r>
                <a:endParaRPr lang="en-US" sz="2400" dirty="0">
                  <a:latin typeface="Aptos" panose="020B0004020202020204" pitchFamily="34" charset="0"/>
                </a:endParaRPr>
              </a:p>
              <a:p>
                <a:endParaRPr lang="en-US" sz="1100" dirty="0">
                  <a:latin typeface="Aptos" panose="020B0004020202020204" pitchFamily="34" charset="0"/>
                </a:endParaRPr>
              </a:p>
              <a:p>
                <a:r>
                  <a:rPr lang="en-US" sz="2400" dirty="0" err="1">
                    <a:latin typeface="Aptos" panose="020B0004020202020204" pitchFamily="34" charset="0"/>
                  </a:rPr>
                  <a:t>Mazigira</a:t>
                </a:r>
                <a:r>
                  <a:rPr lang="en-US" sz="2400" dirty="0">
                    <a:latin typeface="Aptos" panose="020B0004020202020204" pitchFamily="34" charset="0"/>
                  </a:rPr>
                  <a:t> </a:t>
                </a:r>
                <a:r>
                  <a:rPr lang="en-US" sz="2400" dirty="0" err="1">
                    <a:latin typeface="Aptos" panose="020B0004020202020204" pitchFamily="34" charset="0"/>
                  </a:rPr>
                  <a:t>yoyote</a:t>
                </a:r>
                <a:endParaRPr lang="en-US" sz="2400" dirty="0">
                  <a:latin typeface="Aptos" panose="020B0004020202020204" pitchFamily="34" charset="0"/>
                </a:endParaRPr>
              </a:p>
              <a:p>
                <a:endParaRPr lang="en-US" sz="1100" dirty="0">
                  <a:latin typeface="Aptos" panose="020B0004020202020204" pitchFamily="34" charset="0"/>
                </a:endParaRP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BC9A254-37CF-FDFE-B257-DEBDF5869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37482" y="2808239"/>
              <a:ext cx="353599" cy="16399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2886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F05EE2-52E2-FBAC-6835-8EEA2E752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32BBDD8-8D49-4D88-8935-FBC3DCA333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314" y="2"/>
            <a:ext cx="7556686" cy="6857998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155A68-47CC-5E04-759A-6AF359797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8781" y="620720"/>
            <a:ext cx="6157545" cy="55235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Dhana </a:t>
            </a:r>
            <a:r>
              <a:rPr lang="en-US" sz="6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ya</a:t>
            </a:r>
            <a:r>
              <a:rPr lang="en-US" sz="6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EECC</a:t>
            </a:r>
            <a:br>
              <a:rPr lang="en-US" sz="6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6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000" b="1" kern="12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Tiba </a:t>
            </a:r>
            <a:r>
              <a:rPr lang="en-US" sz="4000" b="1" kern="1200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Okovu</a:t>
            </a:r>
            <a:r>
              <a:rPr lang="en-US" sz="4000" b="1" kern="12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kern="1200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na</a:t>
            </a:r>
            <a:r>
              <a:rPr lang="en-US" sz="4000" b="1" kern="12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Huduma </a:t>
            </a:r>
            <a:r>
              <a:rPr lang="en-US" sz="4000" b="1" kern="1200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Msingi</a:t>
            </a:r>
            <a:r>
              <a:rPr lang="en-US" sz="4000" b="1" kern="12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kern="1200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kwa</a:t>
            </a:r>
            <a:r>
              <a:rPr lang="en-US" sz="4000" b="1" kern="12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kern="1200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Wagonjwa</a:t>
            </a:r>
            <a:r>
              <a:rPr lang="en-US" sz="4000" b="1" kern="12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kern="1200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Mahututi</a:t>
            </a:r>
            <a:b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100" b="1" kern="12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Essential Emergency and Critical Care</a:t>
            </a:r>
            <a:br>
              <a:rPr lang="en-US" sz="3100" b="1" kern="12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</a:br>
            <a:r>
              <a:rPr lang="en-US" sz="3100" b="1" kern="12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(EECC)</a:t>
            </a:r>
          </a:p>
        </p:txBody>
      </p:sp>
      <p:pic>
        <p:nvPicPr>
          <p:cNvPr id="2050" name="Picture 2" descr="EECC Global">
            <a:extLst>
              <a:ext uri="{FF2B5EF4-FFF2-40B4-BE49-F238E27FC236}">
                <a16:creationId xmlns:a16="http://schemas.microsoft.com/office/drawing/2014/main" id="{A34AC687-3E32-48BB-9B43-10E559B19D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896"/>
          <a:stretch/>
        </p:blipFill>
        <p:spPr bwMode="auto">
          <a:xfrm>
            <a:off x="1008105" y="262374"/>
            <a:ext cx="2537902" cy="603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2678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E893FB-3E20-B760-5065-1B0303F47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520E4-FF54-2AC4-A0CC-FF433242B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768" y="212738"/>
            <a:ext cx="10991144" cy="1258323"/>
          </a:xfrm>
          <a:ln w="9525">
            <a:solidFill>
              <a:srgbClr val="00B050"/>
            </a:solidFill>
          </a:ln>
        </p:spPr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Dhana </a:t>
            </a:r>
            <a:r>
              <a:rPr lang="en-US" b="1" dirty="0" err="1">
                <a:solidFill>
                  <a:srgbClr val="C00000"/>
                </a:solidFill>
              </a:rPr>
              <a:t>ya</a:t>
            </a:r>
            <a:r>
              <a:rPr lang="en-US" b="1" dirty="0">
                <a:solidFill>
                  <a:srgbClr val="C00000"/>
                </a:solidFill>
              </a:rPr>
              <a:t> EECC</a:t>
            </a:r>
            <a:endParaRPr lang="LID4096" b="1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D548D3-610C-BFF3-4B76-7EA76D1BF2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391" t="13924" r="7859" b="6887"/>
          <a:stretch/>
        </p:blipFill>
        <p:spPr>
          <a:xfrm>
            <a:off x="342088" y="171678"/>
            <a:ext cx="489622" cy="1408162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D9D93E3-9821-7EF3-C402-247E123F26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41989" y="1658420"/>
            <a:ext cx="10460880" cy="4433569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800" dirty="0"/>
              <a:t>EECC  </a:t>
            </a:r>
            <a:r>
              <a:rPr lang="en-US" sz="2800" dirty="0" err="1"/>
              <a:t>ni</a:t>
            </a:r>
            <a:r>
              <a:rPr lang="en-US" sz="2800" dirty="0"/>
              <a:t> </a:t>
            </a:r>
            <a:r>
              <a:rPr lang="en-US" sz="2800" dirty="0" err="1"/>
              <a:t>huduma</a:t>
            </a:r>
            <a:r>
              <a:rPr lang="en-US" sz="2800" dirty="0"/>
              <a:t> rahisi </a:t>
            </a:r>
            <a:r>
              <a:rPr lang="en-US" sz="2800" dirty="0" err="1"/>
              <a:t>ya</a:t>
            </a:r>
            <a:r>
              <a:rPr lang="en-US" sz="2800" dirty="0"/>
              <a:t> </a:t>
            </a:r>
            <a:r>
              <a:rPr lang="en-US" sz="2800" dirty="0" err="1"/>
              <a:t>awali</a:t>
            </a:r>
            <a:r>
              <a:rPr lang="en-US" sz="2800" dirty="0"/>
              <a:t> </a:t>
            </a:r>
            <a:r>
              <a:rPr lang="en-US" sz="2800" dirty="0" err="1"/>
              <a:t>kwa</a:t>
            </a:r>
            <a:r>
              <a:rPr lang="en-US" sz="2800" dirty="0"/>
              <a:t> </a:t>
            </a:r>
            <a:r>
              <a:rPr lang="en-US" sz="2800" dirty="0" err="1"/>
              <a:t>wagonjwa</a:t>
            </a:r>
            <a:r>
              <a:rPr lang="en-US" sz="2800" dirty="0"/>
              <a:t> </a:t>
            </a:r>
            <a:r>
              <a:rPr lang="en-US" sz="2800" dirty="0" err="1"/>
              <a:t>mahututi</a:t>
            </a:r>
            <a:endParaRPr lang="en-US" sz="2800" dirty="0"/>
          </a:p>
          <a:p>
            <a:pPr>
              <a:spcAft>
                <a:spcPts val="1200"/>
              </a:spcAft>
            </a:pPr>
            <a:r>
              <a:rPr lang="en-US" sz="2800" dirty="0"/>
              <a:t>“Huduma ambayo </a:t>
            </a:r>
            <a:r>
              <a:rPr lang="en-US" sz="2800" dirty="0" err="1"/>
              <a:t>wagonjwa</a:t>
            </a:r>
            <a:r>
              <a:rPr lang="en-US" sz="2800" dirty="0"/>
              <a:t> </a:t>
            </a:r>
            <a:r>
              <a:rPr lang="en-US" sz="2800" dirty="0" err="1"/>
              <a:t>wote</a:t>
            </a:r>
            <a:r>
              <a:rPr lang="en-US" sz="2800" dirty="0"/>
              <a:t> </a:t>
            </a:r>
            <a:r>
              <a:rPr lang="en-US" sz="2800" dirty="0" err="1"/>
              <a:t>mahututi</a:t>
            </a:r>
            <a:r>
              <a:rPr lang="en-US" sz="2800" dirty="0"/>
              <a:t> </a:t>
            </a:r>
            <a:r>
              <a:rPr lang="en-US" sz="2800" dirty="0" err="1"/>
              <a:t>wanapaswa</a:t>
            </a:r>
            <a:r>
              <a:rPr lang="en-US" sz="2800" dirty="0"/>
              <a:t> </a:t>
            </a:r>
            <a:r>
              <a:rPr lang="en-US" sz="2800" dirty="0" err="1"/>
              <a:t>kupewa</a:t>
            </a:r>
            <a:r>
              <a:rPr lang="en-US" sz="2800" dirty="0"/>
              <a:t> </a:t>
            </a:r>
            <a:r>
              <a:rPr lang="en-US" sz="2800" dirty="0" err="1"/>
              <a:t>katika</a:t>
            </a:r>
            <a:r>
              <a:rPr lang="en-US" sz="2800" dirty="0"/>
              <a:t> </a:t>
            </a:r>
            <a:r>
              <a:rPr lang="en-US" sz="2800" dirty="0" err="1"/>
              <a:t>hospitali</a:t>
            </a:r>
            <a:r>
              <a:rPr lang="en-US" sz="2800" dirty="0"/>
              <a:t> zote </a:t>
            </a:r>
            <a:r>
              <a:rPr lang="en-US" sz="2800" dirty="0" err="1"/>
              <a:t>duniani</a:t>
            </a:r>
            <a:r>
              <a:rPr lang="en-US" sz="2800" dirty="0"/>
              <a:t>”</a:t>
            </a:r>
          </a:p>
          <a:p>
            <a:pPr>
              <a:spcAft>
                <a:spcPts val="1200"/>
              </a:spcAft>
            </a:pPr>
            <a:r>
              <a:rPr lang="en-US" sz="2800" dirty="0" err="1"/>
              <a:t>Wagonjwa</a:t>
            </a:r>
            <a:r>
              <a:rPr lang="en-US" sz="2800" dirty="0"/>
              <a:t> </a:t>
            </a:r>
            <a:r>
              <a:rPr lang="en-US" sz="2800" dirty="0" err="1"/>
              <a:t>wote</a:t>
            </a:r>
            <a:r>
              <a:rPr lang="en-US" sz="2800" dirty="0"/>
              <a:t> = </a:t>
            </a:r>
            <a:r>
              <a:rPr lang="en-US" sz="2800" dirty="0" err="1"/>
              <a:t>bila</a:t>
            </a:r>
            <a:r>
              <a:rPr lang="en-US" sz="2800" dirty="0"/>
              <a:t> </a:t>
            </a:r>
            <a:r>
              <a:rPr lang="en-US" sz="2800" dirty="0" err="1"/>
              <a:t>kujali</a:t>
            </a:r>
            <a:r>
              <a:rPr lang="en-US" sz="2800" dirty="0"/>
              <a:t> </a:t>
            </a:r>
            <a:r>
              <a:rPr lang="en-US" sz="2800" dirty="0" err="1"/>
              <a:t>umri</a:t>
            </a:r>
            <a:r>
              <a:rPr lang="en-US" sz="2800" dirty="0"/>
              <a:t>, </a:t>
            </a:r>
            <a:r>
              <a:rPr lang="en-US" sz="2800" dirty="0" err="1"/>
              <a:t>jinsia</a:t>
            </a:r>
            <a:r>
              <a:rPr lang="en-US" sz="2800" dirty="0"/>
              <a:t>, </a:t>
            </a:r>
            <a:r>
              <a:rPr lang="en-US" sz="2800" dirty="0" err="1"/>
              <a:t>ugonjwa</a:t>
            </a:r>
            <a:r>
              <a:rPr lang="en-US" sz="2800" dirty="0"/>
              <a:t> au </a:t>
            </a:r>
            <a:r>
              <a:rPr lang="en-US" sz="2800" dirty="0" err="1"/>
              <a:t>hali</a:t>
            </a:r>
            <a:r>
              <a:rPr lang="en-US" sz="2800" dirty="0"/>
              <a:t> </a:t>
            </a:r>
            <a:r>
              <a:rPr lang="en-US" sz="2800" dirty="0" err="1"/>
              <a:t>ya</a:t>
            </a:r>
            <a:r>
              <a:rPr lang="en-US" sz="2800" dirty="0"/>
              <a:t> </a:t>
            </a:r>
            <a:r>
              <a:rPr lang="en-US" sz="2800" dirty="0" err="1"/>
              <a:t>kijamii</a:t>
            </a:r>
            <a:endParaRPr lang="en-US" sz="2800" dirty="0"/>
          </a:p>
          <a:p>
            <a:pPr>
              <a:spcAft>
                <a:spcPts val="1200"/>
              </a:spcAft>
            </a:pPr>
            <a:r>
              <a:rPr lang="en-US" dirty="0">
                <a:latin typeface="Aptos" panose="020B0004020202020204" pitchFamily="34" charset="0"/>
                <a:ea typeface="Calibri" panose="020F0502020204030204" pitchFamily="34" charset="0"/>
              </a:rPr>
              <a:t>EECC </a:t>
            </a:r>
            <a:r>
              <a:rPr lang="en-US" dirty="0" err="1">
                <a:latin typeface="Aptos" panose="020B0004020202020204" pitchFamily="34" charset="0"/>
                <a:ea typeface="Calibri" panose="020F0502020204030204" pitchFamily="34" charset="0"/>
              </a:rPr>
              <a:t>inaainisha</a:t>
            </a:r>
            <a:r>
              <a:rPr lang="en-US" dirty="0">
                <a:latin typeface="Aptos" panose="020B0004020202020204" pitchFamily="34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Aptos" panose="020B0004020202020204" pitchFamily="34" charset="0"/>
                <a:ea typeface="Calibri" panose="020F0502020204030204" pitchFamily="34" charset="0"/>
              </a:rPr>
              <a:t>viwango</a:t>
            </a:r>
            <a:r>
              <a:rPr lang="en-US" dirty="0">
                <a:latin typeface="Aptos" panose="020B0004020202020204" pitchFamily="34" charset="0"/>
                <a:ea typeface="Calibri" panose="020F0502020204030204" pitchFamily="34" charset="0"/>
              </a:rPr>
              <a:t> vya chini </a:t>
            </a:r>
            <a:r>
              <a:rPr lang="en-US" dirty="0" err="1">
                <a:latin typeface="Aptos" panose="020B0004020202020204" pitchFamily="34" charset="0"/>
                <a:ea typeface="Calibri" panose="020F0502020204030204" pitchFamily="34" charset="0"/>
              </a:rPr>
              <a:t>vinavyopaswa</a:t>
            </a:r>
            <a:r>
              <a:rPr lang="en-US" dirty="0">
                <a:latin typeface="Aptos" panose="020B0004020202020204" pitchFamily="34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Aptos" panose="020B0004020202020204" pitchFamily="34" charset="0"/>
                <a:ea typeface="Calibri" panose="020F0502020204030204" pitchFamily="34" charset="0"/>
              </a:rPr>
              <a:t>kutimizwa</a:t>
            </a:r>
            <a:r>
              <a:rPr lang="en-US" dirty="0">
                <a:latin typeface="Aptos" panose="020B0004020202020204" pitchFamily="34" charset="0"/>
                <a:ea typeface="Calibri" panose="020F0502020204030204" pitchFamily="34" charset="0"/>
              </a:rPr>
              <a:t> kwenye </a:t>
            </a:r>
            <a:r>
              <a:rPr lang="en-US" dirty="0" err="1">
                <a:latin typeface="Aptos" panose="020B0004020202020204" pitchFamily="34" charset="0"/>
                <a:ea typeface="Calibri" panose="020F0502020204030204" pitchFamily="34" charset="0"/>
              </a:rPr>
              <a:t>utoaji</a:t>
            </a:r>
            <a:r>
              <a:rPr lang="en-US" dirty="0">
                <a:latin typeface="Aptos" panose="020B0004020202020204" pitchFamily="34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Aptos" panose="020B0004020202020204" pitchFamily="34" charset="0"/>
                <a:ea typeface="Calibri" panose="020F0502020204030204" pitchFamily="34" charset="0"/>
              </a:rPr>
              <a:t>wa</a:t>
            </a:r>
            <a:r>
              <a:rPr lang="en-US" dirty="0">
                <a:latin typeface="Aptos" panose="020B0004020202020204" pitchFamily="34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Aptos" panose="020B0004020202020204" pitchFamily="34" charset="0"/>
                <a:ea typeface="Calibri" panose="020F0502020204030204" pitchFamily="34" charset="0"/>
              </a:rPr>
              <a:t>huduma</a:t>
            </a:r>
            <a:r>
              <a:rPr lang="en-US" dirty="0">
                <a:latin typeface="Aptos" panose="020B0004020202020204" pitchFamily="34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Aptos" panose="020B0004020202020204" pitchFamily="34" charset="0"/>
                <a:ea typeface="Calibri" panose="020F0502020204030204" pitchFamily="34" charset="0"/>
              </a:rPr>
              <a:t>kwa</a:t>
            </a:r>
            <a:r>
              <a:rPr lang="en-US" dirty="0">
                <a:latin typeface="Aptos" panose="020B0004020202020204" pitchFamily="34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Aptos" panose="020B0004020202020204" pitchFamily="34" charset="0"/>
                <a:ea typeface="Calibri" panose="020F0502020204030204" pitchFamily="34" charset="0"/>
              </a:rPr>
              <a:t>wagonjwa</a:t>
            </a:r>
            <a:r>
              <a:rPr lang="en-US" dirty="0">
                <a:latin typeface="Aptos" panose="020B0004020202020204" pitchFamily="34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Aptos" panose="020B0004020202020204" pitchFamily="34" charset="0"/>
                <a:ea typeface="Calibri" panose="020F0502020204030204" pitchFamily="34" charset="0"/>
              </a:rPr>
              <a:t>mahututi</a:t>
            </a:r>
            <a:endParaRPr lang="en-GB" sz="2800" dirty="0"/>
          </a:p>
          <a:p>
            <a:pPr>
              <a:spcAft>
                <a:spcPts val="1200"/>
              </a:spcAft>
            </a:pPr>
            <a:r>
              <a:rPr lang="en-GB" sz="2800" b="1" u="sng" dirty="0"/>
              <a:t>Ni </a:t>
            </a:r>
            <a:r>
              <a:rPr lang="en-GB" sz="2800" b="1" u="sng" dirty="0" err="1"/>
              <a:t>ubunifu</a:t>
            </a:r>
            <a:r>
              <a:rPr lang="en-GB" sz="2800" b="1" u="sng" dirty="0"/>
              <a:t> </a:t>
            </a:r>
            <a:r>
              <a:rPr lang="en-GB" sz="2800" b="1" u="sng" dirty="0" err="1"/>
              <a:t>wa</a:t>
            </a:r>
            <a:r>
              <a:rPr lang="en-GB" sz="2800" b="1" u="sng" dirty="0"/>
              <a:t> </a:t>
            </a:r>
            <a:r>
              <a:rPr lang="en-GB" sz="2800" b="1" u="sng" dirty="0" err="1"/>
              <a:t>dhana</a:t>
            </a:r>
            <a:r>
              <a:rPr lang="en-GB" sz="2800" b="1" u="sng" dirty="0"/>
              <a:t> </a:t>
            </a:r>
            <a:r>
              <a:rPr lang="en-GB" sz="2800" b="1" u="sng" dirty="0" err="1"/>
              <a:t>na</a:t>
            </a:r>
            <a:r>
              <a:rPr lang="en-GB" sz="2800" b="1" u="sng" dirty="0"/>
              <a:t> </a:t>
            </a:r>
            <a:r>
              <a:rPr lang="en-GB" sz="2800" b="1" u="sng" dirty="0" err="1"/>
              <a:t>mfumo</a:t>
            </a:r>
            <a:endParaRPr lang="en-GB" sz="2800" b="1" u="sng" dirty="0"/>
          </a:p>
        </p:txBody>
      </p:sp>
    </p:spTree>
    <p:extLst>
      <p:ext uri="{BB962C8B-B14F-4D97-AF65-F5344CB8AC3E}">
        <p14:creationId xmlns:p14="http://schemas.microsoft.com/office/powerpoint/2010/main" val="23154490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DB95DA-AF91-4384-7105-988D98016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F9F9A-B0ED-F8BD-9E61-9E90D791A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768" y="212738"/>
            <a:ext cx="10991144" cy="1258323"/>
          </a:xfrm>
          <a:ln w="9525">
            <a:solidFill>
              <a:srgbClr val="00B050"/>
            </a:solidFill>
          </a:ln>
        </p:spPr>
        <p:txBody>
          <a:bodyPr/>
          <a:lstStyle/>
          <a:p>
            <a:pPr algn="ctr"/>
            <a:r>
              <a:rPr lang="es-ES" b="1" cap="none" dirty="0" err="1">
                <a:solidFill>
                  <a:srgbClr val="C00000"/>
                </a:solidFill>
              </a:rPr>
              <a:t>Msingi</a:t>
            </a:r>
            <a:r>
              <a:rPr lang="es-ES" b="1" cap="none" dirty="0">
                <a:solidFill>
                  <a:srgbClr val="C00000"/>
                </a:solidFill>
              </a:rPr>
              <a:t> </a:t>
            </a:r>
            <a:r>
              <a:rPr lang="es-ES" b="1" cap="none" dirty="0" err="1">
                <a:solidFill>
                  <a:srgbClr val="C00000"/>
                </a:solidFill>
              </a:rPr>
              <a:t>wa</a:t>
            </a:r>
            <a:r>
              <a:rPr lang="es-ES" b="1" cap="none" dirty="0">
                <a:solidFill>
                  <a:srgbClr val="C00000"/>
                </a:solidFill>
              </a:rPr>
              <a:t> </a:t>
            </a:r>
            <a:r>
              <a:rPr lang="es-ES" b="1" cap="none" dirty="0" err="1">
                <a:solidFill>
                  <a:srgbClr val="C00000"/>
                </a:solidFill>
              </a:rPr>
              <a:t>dhana</a:t>
            </a:r>
            <a:r>
              <a:rPr lang="es-ES" b="1" cap="none" dirty="0">
                <a:solidFill>
                  <a:srgbClr val="C00000"/>
                </a:solidFill>
              </a:rPr>
              <a:t> ya EECC</a:t>
            </a:r>
            <a:endParaRPr lang="LID4096" b="1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71A48E-7911-7EC7-0972-2CB4D25BAD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391" t="13924" r="7859" b="6887"/>
          <a:stretch/>
        </p:blipFill>
        <p:spPr>
          <a:xfrm>
            <a:off x="342088" y="171678"/>
            <a:ext cx="489622" cy="14081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6DEE91-4672-9311-A00D-126C72D2C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068" y="1840230"/>
            <a:ext cx="10422120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6101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7D3B1E-CC9C-289A-63FA-F9BD868E70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45E0-AEFD-B46D-3DFC-2DE874C4C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768" y="212738"/>
            <a:ext cx="10991144" cy="1258323"/>
          </a:xfrm>
          <a:ln w="9525">
            <a:solidFill>
              <a:srgbClr val="00B05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Huduma </a:t>
            </a:r>
            <a:r>
              <a:rPr lang="en-US" dirty="0" err="1">
                <a:solidFill>
                  <a:srgbClr val="C00000"/>
                </a:solidFill>
              </a:rPr>
              <a:t>kwa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wagonjwa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mahututi</a:t>
            </a:r>
            <a:r>
              <a:rPr lang="en-US" dirty="0">
                <a:solidFill>
                  <a:srgbClr val="C00000"/>
                </a:solidFill>
              </a:rPr>
              <a:t>: </a:t>
            </a:r>
            <a:r>
              <a:rPr lang="en-US" dirty="0" err="1">
                <a:solidFill>
                  <a:srgbClr val="C00000"/>
                </a:solidFill>
              </a:rPr>
              <a:t>ngazi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mbalimbali</a:t>
            </a:r>
            <a:r>
              <a:rPr lang="en-US" dirty="0">
                <a:solidFill>
                  <a:srgbClr val="C00000"/>
                </a:solidFill>
              </a:rPr>
              <a:t>  </a:t>
            </a:r>
            <a:r>
              <a:rPr lang="en-US" dirty="0" err="1">
                <a:solidFill>
                  <a:srgbClr val="C00000"/>
                </a:solidFill>
              </a:rPr>
              <a:t>na</a:t>
            </a:r>
            <a:r>
              <a:rPr lang="en-US" dirty="0">
                <a:solidFill>
                  <a:srgbClr val="C00000"/>
                </a:solidFill>
              </a:rPr>
              <a:t> gharama</a:t>
            </a:r>
            <a:endParaRPr lang="LID4096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8E897D-5650-48F1-DE82-74DCAACC9E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391" t="13924" r="7859" b="6887"/>
          <a:stretch/>
        </p:blipFill>
        <p:spPr>
          <a:xfrm>
            <a:off x="342088" y="171678"/>
            <a:ext cx="489622" cy="140816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4C7F239-85D5-5A24-10A5-BC905BC7D329}"/>
              </a:ext>
            </a:extLst>
          </p:cNvPr>
          <p:cNvGrpSpPr/>
          <p:nvPr/>
        </p:nvGrpSpPr>
        <p:grpSpPr>
          <a:xfrm>
            <a:off x="3010696" y="1994968"/>
            <a:ext cx="9123724" cy="4791902"/>
            <a:chOff x="2865134" y="2279414"/>
            <a:chExt cx="9123724" cy="4791902"/>
          </a:xfrm>
        </p:grpSpPr>
        <p:sp>
          <p:nvSpPr>
            <p:cNvPr id="15" name="Likbent triangel 2">
              <a:extLst>
                <a:ext uri="{FF2B5EF4-FFF2-40B4-BE49-F238E27FC236}">
                  <a16:creationId xmlns:a16="http://schemas.microsoft.com/office/drawing/2014/main" id="{BFFCB3AE-548D-6406-1088-67EAC55E9B6D}"/>
                </a:ext>
              </a:extLst>
            </p:cNvPr>
            <p:cNvSpPr/>
            <p:nvPr/>
          </p:nvSpPr>
          <p:spPr>
            <a:xfrm flipH="1">
              <a:off x="7487669" y="3825983"/>
              <a:ext cx="1332140" cy="1054276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6" name="Likbent triangel 4">
              <a:extLst>
                <a:ext uri="{FF2B5EF4-FFF2-40B4-BE49-F238E27FC236}">
                  <a16:creationId xmlns:a16="http://schemas.microsoft.com/office/drawing/2014/main" id="{A8F55EF7-4F51-A8DE-7A43-323E46E7CCA6}"/>
                </a:ext>
              </a:extLst>
            </p:cNvPr>
            <p:cNvSpPr/>
            <p:nvPr/>
          </p:nvSpPr>
          <p:spPr>
            <a:xfrm flipH="1">
              <a:off x="6155512" y="2671233"/>
              <a:ext cx="1328152" cy="115475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7" name="Likbent triangel 5">
              <a:extLst>
                <a:ext uri="{FF2B5EF4-FFF2-40B4-BE49-F238E27FC236}">
                  <a16:creationId xmlns:a16="http://schemas.microsoft.com/office/drawing/2014/main" id="{B4121439-1ABC-13F4-A50C-CA8FA54C3A90}"/>
                </a:ext>
              </a:extLst>
            </p:cNvPr>
            <p:cNvSpPr/>
            <p:nvPr/>
          </p:nvSpPr>
          <p:spPr>
            <a:xfrm>
              <a:off x="4837486" y="2666220"/>
              <a:ext cx="1318027" cy="1159763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8" name="Likbent triangel 6">
              <a:extLst>
                <a:ext uri="{FF2B5EF4-FFF2-40B4-BE49-F238E27FC236}">
                  <a16:creationId xmlns:a16="http://schemas.microsoft.com/office/drawing/2014/main" id="{9A23E91B-AE00-BE0D-B016-C6B3DB2496EB}"/>
                </a:ext>
              </a:extLst>
            </p:cNvPr>
            <p:cNvSpPr/>
            <p:nvPr/>
          </p:nvSpPr>
          <p:spPr>
            <a:xfrm>
              <a:off x="3569193" y="3818348"/>
              <a:ext cx="1284681" cy="1061911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9" name="TextBox 14">
              <a:extLst>
                <a:ext uri="{FF2B5EF4-FFF2-40B4-BE49-F238E27FC236}">
                  <a16:creationId xmlns:a16="http://schemas.microsoft.com/office/drawing/2014/main" id="{9E4DC40B-63CD-CB79-7C00-7CBE84161718}"/>
                </a:ext>
              </a:extLst>
            </p:cNvPr>
            <p:cNvSpPr txBox="1"/>
            <p:nvPr/>
          </p:nvSpPr>
          <p:spPr>
            <a:xfrm>
              <a:off x="9162840" y="2279414"/>
              <a:ext cx="8550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GB" dirty="0" err="1">
                  <a:solidFill>
                    <a:prstClr val="black"/>
                  </a:solidFill>
                  <a:latin typeface="Calibri"/>
                </a:rPr>
                <a:t>Mifano</a:t>
              </a:r>
              <a:endParaRPr lang="en-GB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TextBox 16">
              <a:extLst>
                <a:ext uri="{FF2B5EF4-FFF2-40B4-BE49-F238E27FC236}">
                  <a16:creationId xmlns:a16="http://schemas.microsoft.com/office/drawing/2014/main" id="{AE2A6E0A-E487-D3A6-4EF6-43D92584BF33}"/>
                </a:ext>
              </a:extLst>
            </p:cNvPr>
            <p:cNvSpPr txBox="1"/>
            <p:nvPr/>
          </p:nvSpPr>
          <p:spPr>
            <a:xfrm>
              <a:off x="8990888" y="2780049"/>
              <a:ext cx="2290820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en-GB" sz="1400" dirty="0">
                  <a:solidFill>
                    <a:prstClr val="black"/>
                  </a:solidFill>
                  <a:latin typeface="Calibri"/>
                </a:rPr>
                <a:t>ECMO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en-GB" sz="1400" dirty="0">
                  <a:solidFill>
                    <a:prstClr val="black"/>
                  </a:solidFill>
                  <a:latin typeface="Calibri"/>
                </a:rPr>
                <a:t>CRRT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en-GB" sz="1400" dirty="0">
                  <a:solidFill>
                    <a:prstClr val="black"/>
                  </a:solidFill>
                  <a:latin typeface="Calibri"/>
                </a:rPr>
                <a:t>Machine </a:t>
              </a:r>
              <a:r>
                <a:rPr lang="en-GB" sz="1400" dirty="0" err="1">
                  <a:solidFill>
                    <a:prstClr val="black"/>
                  </a:solidFill>
                  <a:latin typeface="Calibri"/>
                </a:rPr>
                <a:t>ya</a:t>
              </a:r>
              <a:r>
                <a:rPr lang="en-GB" sz="14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GB" sz="1400" dirty="0" err="1">
                  <a:solidFill>
                    <a:prstClr val="black"/>
                  </a:solidFill>
                  <a:latin typeface="Calibri"/>
                </a:rPr>
                <a:t>kupumulisha</a:t>
              </a:r>
              <a:endParaRPr lang="en-GB" sz="1400" dirty="0">
                <a:solidFill>
                  <a:prstClr val="black"/>
                </a:solidFill>
                <a:latin typeface="Calibri"/>
              </a:endParaRPr>
            </a:p>
            <a:p>
              <a:pPr algn="ctr">
                <a:defRPr/>
              </a:pPr>
              <a:endParaRPr lang="en-GB" sz="14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TextBox 18">
              <a:extLst>
                <a:ext uri="{FF2B5EF4-FFF2-40B4-BE49-F238E27FC236}">
                  <a16:creationId xmlns:a16="http://schemas.microsoft.com/office/drawing/2014/main" id="{2ABBC894-2786-DFA4-E2F3-9A87FCC8B2F7}"/>
                </a:ext>
              </a:extLst>
            </p:cNvPr>
            <p:cNvSpPr txBox="1"/>
            <p:nvPr/>
          </p:nvSpPr>
          <p:spPr>
            <a:xfrm>
              <a:off x="9020846" y="4044334"/>
              <a:ext cx="1427570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en-GB" sz="1400" dirty="0">
                  <a:solidFill>
                    <a:prstClr val="black"/>
                  </a:solidFill>
                  <a:latin typeface="Calibri"/>
                </a:rPr>
                <a:t>CPAP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en-GB" sz="1400" dirty="0">
                  <a:solidFill>
                    <a:prstClr val="black"/>
                  </a:solidFill>
                  <a:latin typeface="Calibri"/>
                </a:rPr>
                <a:t>Vasopressors</a:t>
              </a:r>
            </a:p>
            <a:p>
              <a:pPr algn="ctr">
                <a:defRPr/>
              </a:pPr>
              <a:endParaRPr lang="en-GB" sz="14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TextBox 20">
              <a:extLst>
                <a:ext uri="{FF2B5EF4-FFF2-40B4-BE49-F238E27FC236}">
                  <a16:creationId xmlns:a16="http://schemas.microsoft.com/office/drawing/2014/main" id="{D50558C8-7C9E-45CC-3CFC-D8BC1CE85103}"/>
                </a:ext>
              </a:extLst>
            </p:cNvPr>
            <p:cNvSpPr txBox="1"/>
            <p:nvPr/>
          </p:nvSpPr>
          <p:spPr>
            <a:xfrm>
              <a:off x="9035742" y="4912403"/>
              <a:ext cx="2953116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en-GB" sz="1400" dirty="0" err="1">
                  <a:solidFill>
                    <a:prstClr val="black"/>
                  </a:solidFill>
                  <a:latin typeface="Calibri"/>
                </a:rPr>
                <a:t>Kulinda</a:t>
              </a:r>
              <a:r>
                <a:rPr lang="en-GB" sz="14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GB" sz="1400" dirty="0" err="1">
                  <a:solidFill>
                    <a:prstClr val="black"/>
                  </a:solidFill>
                  <a:latin typeface="Calibri"/>
                </a:rPr>
                <a:t>njia</a:t>
              </a:r>
              <a:r>
                <a:rPr lang="en-GB" sz="1400" dirty="0">
                  <a:solidFill>
                    <a:prstClr val="black"/>
                  </a:solidFill>
                  <a:latin typeface="Calibri"/>
                </a:rPr>
                <a:t> za </a:t>
              </a:r>
              <a:r>
                <a:rPr lang="en-GB" sz="1400" dirty="0" err="1">
                  <a:solidFill>
                    <a:prstClr val="black"/>
                  </a:solidFill>
                  <a:latin typeface="Calibri"/>
                </a:rPr>
                <a:t>hewa</a:t>
              </a:r>
              <a:endParaRPr lang="en-GB" sz="1400" dirty="0">
                <a:solidFill>
                  <a:prstClr val="black"/>
                </a:solidFill>
                <a:latin typeface="Calibri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en-GB" sz="1400" dirty="0" err="1">
                  <a:solidFill>
                    <a:prstClr val="black"/>
                  </a:solidFill>
                  <a:latin typeface="Calibri"/>
                </a:rPr>
                <a:t>Oksijeni</a:t>
              </a:r>
              <a:endParaRPr lang="en-GB" sz="1400" dirty="0">
                <a:solidFill>
                  <a:prstClr val="black"/>
                </a:solidFill>
                <a:latin typeface="Calibri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en-GB" sz="1400" dirty="0">
                  <a:solidFill>
                    <a:prstClr val="black"/>
                  </a:solidFill>
                  <a:latin typeface="Calibri"/>
                </a:rPr>
                <a:t>Maji </a:t>
              </a:r>
              <a:r>
                <a:rPr lang="en-GB" sz="1400" dirty="0" err="1">
                  <a:solidFill>
                    <a:prstClr val="black"/>
                  </a:solidFill>
                  <a:latin typeface="Calibri"/>
                </a:rPr>
                <a:t>tiba</a:t>
              </a:r>
              <a:endParaRPr lang="en-GB" sz="1400" dirty="0">
                <a:solidFill>
                  <a:prstClr val="black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en-GB" sz="1400" dirty="0" err="1">
                  <a:solidFill>
                    <a:prstClr val="black"/>
                  </a:solidFill>
                  <a:latin typeface="Calibri"/>
                </a:rPr>
                <a:t>Kipaumbele</a:t>
              </a:r>
              <a:r>
                <a:rPr lang="en-GB" sz="1400" dirty="0">
                  <a:solidFill>
                    <a:prstClr val="black"/>
                  </a:solidFill>
                  <a:latin typeface="Calibri"/>
                </a:rPr>
                <a:t> cha </a:t>
              </a:r>
              <a:r>
                <a:rPr lang="en-GB" sz="1400" dirty="0" err="1">
                  <a:solidFill>
                    <a:prstClr val="black"/>
                  </a:solidFill>
                  <a:latin typeface="Calibri"/>
                </a:rPr>
                <a:t>matibabu</a:t>
              </a:r>
              <a:r>
                <a:rPr lang="en-GB" sz="1400" dirty="0">
                  <a:solidFill>
                    <a:prstClr val="black"/>
                  </a:solidFill>
                  <a:latin typeface="Calibri"/>
                </a:rPr>
                <a:t> (triage)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en-GB" sz="1400" dirty="0">
                  <a:solidFill>
                    <a:prstClr val="black"/>
                  </a:solidFill>
                  <a:latin typeface="Calibri"/>
                </a:rPr>
                <a:t>&amp; </a:t>
              </a:r>
              <a:r>
                <a:rPr lang="en-GB" sz="1400" dirty="0" err="1">
                  <a:solidFill>
                    <a:prstClr val="black"/>
                  </a:solidFill>
                  <a:latin typeface="Calibri"/>
                </a:rPr>
                <a:t>ufuatiliaji</a:t>
              </a:r>
              <a:r>
                <a:rPr lang="en-GB" sz="14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GB" sz="1400" dirty="0" err="1">
                  <a:solidFill>
                    <a:prstClr val="black"/>
                  </a:solidFill>
                  <a:latin typeface="Calibri"/>
                </a:rPr>
                <a:t>tiba</a:t>
              </a:r>
              <a:endParaRPr lang="en-GB" sz="1400" dirty="0">
                <a:solidFill>
                  <a:prstClr val="black"/>
                </a:solidFill>
                <a:latin typeface="Calibri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endParaRPr lang="en-GB" sz="14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Rectangle 26">
              <a:extLst>
                <a:ext uri="{FF2B5EF4-FFF2-40B4-BE49-F238E27FC236}">
                  <a16:creationId xmlns:a16="http://schemas.microsoft.com/office/drawing/2014/main" id="{BFED4C25-88DA-D0FC-1438-86060ECF063E}"/>
                </a:ext>
              </a:extLst>
            </p:cNvPr>
            <p:cNvSpPr/>
            <p:nvPr/>
          </p:nvSpPr>
          <p:spPr>
            <a:xfrm>
              <a:off x="3579438" y="4880042"/>
              <a:ext cx="5240372" cy="123492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Rectangle 27">
              <a:extLst>
                <a:ext uri="{FF2B5EF4-FFF2-40B4-BE49-F238E27FC236}">
                  <a16:creationId xmlns:a16="http://schemas.microsoft.com/office/drawing/2014/main" id="{C6727152-459B-A81F-82FE-8AD1A094661E}"/>
                </a:ext>
              </a:extLst>
            </p:cNvPr>
            <p:cNvSpPr/>
            <p:nvPr/>
          </p:nvSpPr>
          <p:spPr>
            <a:xfrm>
              <a:off x="4859370" y="3818348"/>
              <a:ext cx="2628288" cy="106191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25" name="Straight Connector 29">
              <a:extLst>
                <a:ext uri="{FF2B5EF4-FFF2-40B4-BE49-F238E27FC236}">
                  <a16:creationId xmlns:a16="http://schemas.microsoft.com/office/drawing/2014/main" id="{72FFAD0E-5F31-F610-9DBD-5DC4A7F49394}"/>
                </a:ext>
              </a:extLst>
            </p:cNvPr>
            <p:cNvCxnSpPr>
              <a:cxnSpLocks/>
            </p:cNvCxnSpPr>
            <p:nvPr/>
          </p:nvCxnSpPr>
          <p:spPr>
            <a:xfrm>
              <a:off x="4859370" y="3810713"/>
              <a:ext cx="0" cy="288032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30">
              <a:extLst>
                <a:ext uri="{FF2B5EF4-FFF2-40B4-BE49-F238E27FC236}">
                  <a16:creationId xmlns:a16="http://schemas.microsoft.com/office/drawing/2014/main" id="{2B0C45A9-41E4-154F-61B9-6A9C47CB2F8D}"/>
                </a:ext>
              </a:extLst>
            </p:cNvPr>
            <p:cNvCxnSpPr>
              <a:cxnSpLocks/>
            </p:cNvCxnSpPr>
            <p:nvPr/>
          </p:nvCxnSpPr>
          <p:spPr>
            <a:xfrm>
              <a:off x="7487662" y="3810713"/>
              <a:ext cx="0" cy="288032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31">
              <a:extLst>
                <a:ext uri="{FF2B5EF4-FFF2-40B4-BE49-F238E27FC236}">
                  <a16:creationId xmlns:a16="http://schemas.microsoft.com/office/drawing/2014/main" id="{A1276148-8130-3792-F769-4661AA2E6C5C}"/>
                </a:ext>
              </a:extLst>
            </p:cNvPr>
            <p:cNvCxnSpPr>
              <a:cxnSpLocks/>
            </p:cNvCxnSpPr>
            <p:nvPr/>
          </p:nvCxnSpPr>
          <p:spPr>
            <a:xfrm>
              <a:off x="6155512" y="2665356"/>
              <a:ext cx="0" cy="403244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32">
              <a:extLst>
                <a:ext uri="{FF2B5EF4-FFF2-40B4-BE49-F238E27FC236}">
                  <a16:creationId xmlns:a16="http://schemas.microsoft.com/office/drawing/2014/main" id="{364A11B0-F127-1F6E-7EF5-309E2CD4D228}"/>
                </a:ext>
              </a:extLst>
            </p:cNvPr>
            <p:cNvSpPr txBox="1"/>
            <p:nvPr/>
          </p:nvSpPr>
          <p:spPr>
            <a:xfrm>
              <a:off x="5430585" y="3087825"/>
              <a:ext cx="15447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b="1" dirty="0" err="1">
                  <a:solidFill>
                    <a:prstClr val="black"/>
                  </a:solidFill>
                  <a:latin typeface="Calibri"/>
                </a:rPr>
                <a:t>Ngazi</a:t>
              </a:r>
              <a:r>
                <a:rPr lang="en-GB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GB" b="1" dirty="0" err="1">
                  <a:solidFill>
                    <a:prstClr val="black"/>
                  </a:solidFill>
                  <a:latin typeface="Calibri"/>
                </a:rPr>
                <a:t>ya</a:t>
              </a:r>
              <a:r>
                <a:rPr lang="en-GB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GB" b="1" dirty="0" err="1">
                  <a:solidFill>
                    <a:prstClr val="black"/>
                  </a:solidFill>
                  <a:latin typeface="Calibri"/>
                </a:rPr>
                <a:t>juu</a:t>
              </a:r>
              <a:endParaRPr lang="en-GB" b="1" dirty="0">
                <a:solidFill>
                  <a:prstClr val="black"/>
                </a:solidFill>
                <a:latin typeface="Calibri"/>
              </a:endParaRPr>
            </a:p>
            <a:p>
              <a:pPr>
                <a:defRPr/>
              </a:pPr>
              <a:endParaRPr lang="en-GB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TextBox 33">
              <a:extLst>
                <a:ext uri="{FF2B5EF4-FFF2-40B4-BE49-F238E27FC236}">
                  <a16:creationId xmlns:a16="http://schemas.microsoft.com/office/drawing/2014/main" id="{234E9E65-0D3E-636C-3CD7-33EAF39F701E}"/>
                </a:ext>
              </a:extLst>
            </p:cNvPr>
            <p:cNvSpPr txBox="1"/>
            <p:nvPr/>
          </p:nvSpPr>
          <p:spPr>
            <a:xfrm>
              <a:off x="3874823" y="4240975"/>
              <a:ext cx="464960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Ngazi</a:t>
              </a:r>
              <a:r>
                <a:rPr lang="en-GB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ya</a:t>
              </a:r>
              <a:r>
                <a:rPr lang="en-GB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Kati</a:t>
              </a:r>
            </a:p>
            <a:p>
              <a:pPr>
                <a:defRPr/>
              </a:pPr>
              <a:endParaRPr lang="en-GB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TextBox 34">
              <a:extLst>
                <a:ext uri="{FF2B5EF4-FFF2-40B4-BE49-F238E27FC236}">
                  <a16:creationId xmlns:a16="http://schemas.microsoft.com/office/drawing/2014/main" id="{9553A95C-234D-422C-7ED4-0E170812FFA1}"/>
                </a:ext>
              </a:extLst>
            </p:cNvPr>
            <p:cNvSpPr txBox="1"/>
            <p:nvPr/>
          </p:nvSpPr>
          <p:spPr>
            <a:xfrm>
              <a:off x="4881255" y="5250958"/>
              <a:ext cx="26885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19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Ngazi</a:t>
              </a:r>
              <a:r>
                <a:rPr lang="en-GB" sz="19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9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ya</a:t>
              </a:r>
              <a:r>
                <a:rPr lang="en-GB" sz="19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9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msingi</a:t>
              </a:r>
              <a:r>
                <a:rPr lang="en-GB" sz="19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(EECC)</a:t>
              </a:r>
            </a:p>
            <a:p>
              <a:pPr>
                <a:defRPr/>
              </a:pPr>
              <a:endParaRPr lang="en-GB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TextBox 35">
              <a:extLst>
                <a:ext uri="{FF2B5EF4-FFF2-40B4-BE49-F238E27FC236}">
                  <a16:creationId xmlns:a16="http://schemas.microsoft.com/office/drawing/2014/main" id="{240701D4-CE48-01E7-D12F-25EAE72EC199}"/>
                </a:ext>
              </a:extLst>
            </p:cNvPr>
            <p:cNvSpPr txBox="1"/>
            <p:nvPr/>
          </p:nvSpPr>
          <p:spPr>
            <a:xfrm>
              <a:off x="2865134" y="2623194"/>
              <a:ext cx="461665" cy="346216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>
                <a:defRPr/>
              </a:pPr>
              <a:r>
                <a:rPr lang="en-GB" dirty="0" err="1">
                  <a:solidFill>
                    <a:prstClr val="black"/>
                  </a:solidFill>
                  <a:latin typeface="Calibri"/>
                </a:rPr>
                <a:t>Ugumu</a:t>
              </a:r>
              <a:r>
                <a:rPr lang="en-GB" dirty="0">
                  <a:solidFill>
                    <a:prstClr val="black"/>
                  </a:solidFill>
                  <a:latin typeface="Calibri"/>
                </a:rPr>
                <a:t> &amp; </a:t>
              </a:r>
              <a:r>
                <a:rPr lang="en-GB" dirty="0" err="1">
                  <a:solidFill>
                    <a:prstClr val="black"/>
                  </a:solidFill>
                  <a:latin typeface="Calibri"/>
                </a:rPr>
                <a:t>gharama</a:t>
              </a:r>
              <a:r>
                <a:rPr lang="en-GB" dirty="0">
                  <a:solidFill>
                    <a:prstClr val="black"/>
                  </a:solidFill>
                  <a:latin typeface="Calibri"/>
                </a:rPr>
                <a:t> za </a:t>
              </a:r>
              <a:r>
                <a:rPr lang="en-GB" dirty="0" err="1">
                  <a:solidFill>
                    <a:prstClr val="black"/>
                  </a:solidFill>
                  <a:latin typeface="Calibri"/>
                </a:rPr>
                <a:t>huduma</a:t>
              </a:r>
              <a:endParaRPr lang="en-GB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32" name="Straight Arrow Connector 36">
              <a:extLst>
                <a:ext uri="{FF2B5EF4-FFF2-40B4-BE49-F238E27FC236}">
                  <a16:creationId xmlns:a16="http://schemas.microsoft.com/office/drawing/2014/main" id="{7CB97364-4479-F22B-EDA8-F3EF08417E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28398" y="2673471"/>
              <a:ext cx="0" cy="348039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TextBox 39">
              <a:extLst>
                <a:ext uri="{FF2B5EF4-FFF2-40B4-BE49-F238E27FC236}">
                  <a16:creationId xmlns:a16="http://schemas.microsoft.com/office/drawing/2014/main" id="{F36F4A17-5786-0115-DEC1-3918F753443F}"/>
                </a:ext>
              </a:extLst>
            </p:cNvPr>
            <p:cNvSpPr txBox="1"/>
            <p:nvPr/>
          </p:nvSpPr>
          <p:spPr>
            <a:xfrm>
              <a:off x="6557242" y="6201823"/>
              <a:ext cx="5132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GB" dirty="0">
                  <a:solidFill>
                    <a:prstClr val="black"/>
                  </a:solidFill>
                  <a:latin typeface="Calibri"/>
                </a:rPr>
                <a:t>ICU</a:t>
              </a:r>
            </a:p>
          </p:txBody>
        </p:sp>
        <p:sp>
          <p:nvSpPr>
            <p:cNvPr id="34" name="TextBox 40">
              <a:extLst>
                <a:ext uri="{FF2B5EF4-FFF2-40B4-BE49-F238E27FC236}">
                  <a16:creationId xmlns:a16="http://schemas.microsoft.com/office/drawing/2014/main" id="{B7BD6F80-7A53-125E-09C0-D9C77C9DCED9}"/>
                </a:ext>
              </a:extLst>
            </p:cNvPr>
            <p:cNvSpPr txBox="1"/>
            <p:nvPr/>
          </p:nvSpPr>
          <p:spPr>
            <a:xfrm>
              <a:off x="7815377" y="6177685"/>
              <a:ext cx="676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GB" dirty="0" err="1">
                  <a:solidFill>
                    <a:prstClr val="black"/>
                  </a:solidFill>
                  <a:latin typeface="Calibri"/>
                </a:rPr>
                <a:t>Wodi</a:t>
              </a:r>
              <a:endParaRPr lang="en-GB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textruta 35">
              <a:extLst>
                <a:ext uri="{FF2B5EF4-FFF2-40B4-BE49-F238E27FC236}">
                  <a16:creationId xmlns:a16="http://schemas.microsoft.com/office/drawing/2014/main" id="{CB5C6EE6-2D9A-68A5-331B-394E5D438AA7}"/>
                </a:ext>
              </a:extLst>
            </p:cNvPr>
            <p:cNvSpPr txBox="1"/>
            <p:nvPr/>
          </p:nvSpPr>
          <p:spPr>
            <a:xfrm>
              <a:off x="3590293" y="6145746"/>
              <a:ext cx="127443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dirty="0" err="1">
                  <a:solidFill>
                    <a:prstClr val="black"/>
                  </a:solidFill>
                  <a:latin typeface="Calibri"/>
                </a:rPr>
                <a:t>Kitengo</a:t>
              </a:r>
              <a:r>
                <a:rPr lang="en-GB" dirty="0">
                  <a:solidFill>
                    <a:prstClr val="black"/>
                  </a:solidFill>
                  <a:latin typeface="Calibri"/>
                </a:rPr>
                <a:t> cha</a:t>
              </a:r>
            </a:p>
            <a:p>
              <a:pPr algn="ctr">
                <a:defRPr/>
              </a:pPr>
              <a:r>
                <a:rPr lang="en-GB" dirty="0" err="1">
                  <a:solidFill>
                    <a:prstClr val="black"/>
                  </a:solidFill>
                  <a:latin typeface="Calibri"/>
                </a:rPr>
                <a:t>Dharula</a:t>
              </a:r>
              <a:endParaRPr lang="en-GB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textruta 36">
              <a:extLst>
                <a:ext uri="{FF2B5EF4-FFF2-40B4-BE49-F238E27FC236}">
                  <a16:creationId xmlns:a16="http://schemas.microsoft.com/office/drawing/2014/main" id="{3C3D2A19-BB58-8091-940B-A6E78188F625}"/>
                </a:ext>
              </a:extLst>
            </p:cNvPr>
            <p:cNvSpPr txBox="1"/>
            <p:nvPr/>
          </p:nvSpPr>
          <p:spPr>
            <a:xfrm>
              <a:off x="4800320" y="6147986"/>
              <a:ext cx="1274436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dirty="0">
                  <a:solidFill>
                    <a:prstClr val="black"/>
                  </a:solidFill>
                  <a:latin typeface="Calibri"/>
                </a:rPr>
                <a:t>Chumba cha </a:t>
              </a:r>
            </a:p>
            <a:p>
              <a:pPr algn="ctr">
                <a:defRPr/>
              </a:pPr>
              <a:r>
                <a:rPr lang="en-GB" dirty="0" err="1">
                  <a:solidFill>
                    <a:prstClr val="black"/>
                  </a:solidFill>
                  <a:latin typeface="Calibri"/>
                </a:rPr>
                <a:t>Upasuaji</a:t>
              </a:r>
              <a:endParaRPr lang="en-GB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37" name="Bildobjekt 3">
            <a:extLst>
              <a:ext uri="{FF2B5EF4-FFF2-40B4-BE49-F238E27FC236}">
                <a16:creationId xmlns:a16="http://schemas.microsoft.com/office/drawing/2014/main" id="{3AED562B-7A0D-1858-729A-B613CAA934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28" t="31961" r="12888" b="29078"/>
          <a:stretch/>
        </p:blipFill>
        <p:spPr>
          <a:xfrm>
            <a:off x="2512258" y="5731078"/>
            <a:ext cx="410833" cy="30831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3E942C6-9F56-9E15-F6B3-BFAE9F9476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9721" y="1807823"/>
            <a:ext cx="1620975" cy="131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62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B52F8F-1CAF-940B-EC65-1FAE772AE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0227D-02AC-19F2-C228-542664DF7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768" y="212738"/>
            <a:ext cx="10991144" cy="1258323"/>
          </a:xfrm>
          <a:ln w="9525">
            <a:solidFill>
              <a:srgbClr val="00B050"/>
            </a:solidFill>
          </a:ln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sv-SE" dirty="0">
                <a:solidFill>
                  <a:srgbClr val="C00000"/>
                </a:solidFill>
              </a:rPr>
              <a:t>Huduma tiba zipi na mahitaji yapi yako ndani ya EECC?</a:t>
            </a:r>
            <a:endParaRPr lang="en-GB" baseline="30000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3A06A4-FF7A-127E-057D-E90EEB4A78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391" t="13924" r="7859" b="6887"/>
          <a:stretch/>
        </p:blipFill>
        <p:spPr>
          <a:xfrm>
            <a:off x="342088" y="171678"/>
            <a:ext cx="489622" cy="1408162"/>
          </a:xfrm>
          <a:prstGeom prst="rect">
            <a:avLst/>
          </a:prstGeom>
        </p:spPr>
      </p:pic>
      <p:pic>
        <p:nvPicPr>
          <p:cNvPr id="3" name="Bildobjekt 4">
            <a:extLst>
              <a:ext uri="{FF2B5EF4-FFF2-40B4-BE49-F238E27FC236}">
                <a16:creationId xmlns:a16="http://schemas.microsoft.com/office/drawing/2014/main" id="{6CAB7ACF-BA81-46CD-55A9-85F68BAAA2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45" b="1"/>
          <a:stretch/>
        </p:blipFill>
        <p:spPr>
          <a:xfrm>
            <a:off x="7452509" y="4114422"/>
            <a:ext cx="4409295" cy="249963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B5FC2F-DB46-3DFB-B2A7-49EC71A760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8171" y="1794039"/>
            <a:ext cx="4513633" cy="17524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C45B79-2FC6-AEDF-135A-0DCBF4F6D598}"/>
              </a:ext>
            </a:extLst>
          </p:cNvPr>
          <p:cNvSpPr txBox="1"/>
          <p:nvPr/>
        </p:nvSpPr>
        <p:spPr>
          <a:xfrm>
            <a:off x="433528" y="1594811"/>
            <a:ext cx="6219350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800" b="1" dirty="0" err="1"/>
              <a:t>Makubaliano</a:t>
            </a:r>
            <a:r>
              <a:rPr lang="en-GB" sz="2800" b="1" dirty="0"/>
              <a:t> </a:t>
            </a:r>
            <a:r>
              <a:rPr lang="en-GB" sz="2800" b="1" dirty="0" err="1"/>
              <a:t>ya</a:t>
            </a:r>
            <a:r>
              <a:rPr lang="en-GB" sz="2800" b="1" dirty="0"/>
              <a:t> </a:t>
            </a:r>
            <a:r>
              <a:rPr lang="en-GB" sz="2800" b="1" dirty="0" err="1"/>
              <a:t>wanataaluma</a:t>
            </a:r>
            <a:endParaRPr lang="en-GB" sz="2800" b="1" dirty="0"/>
          </a:p>
          <a:p>
            <a:r>
              <a:rPr lang="en-GB" sz="2000" dirty="0" err="1"/>
              <a:t>Wanataaluma</a:t>
            </a:r>
            <a:r>
              <a:rPr lang="en-GB" sz="2000" dirty="0"/>
              <a:t> </a:t>
            </a:r>
            <a:r>
              <a:rPr lang="en-GB" sz="2400" b="1" dirty="0"/>
              <a:t>269</a:t>
            </a:r>
            <a:r>
              <a:rPr lang="en-GB" dirty="0"/>
              <a:t> </a:t>
            </a:r>
            <a:r>
              <a:rPr lang="en-GB" dirty="0" err="1"/>
              <a:t>kutoka</a:t>
            </a:r>
            <a:r>
              <a:rPr lang="en-GB" dirty="0"/>
              <a:t> </a:t>
            </a:r>
            <a:r>
              <a:rPr lang="en-GB" dirty="0" err="1"/>
              <a:t>vitengo</a:t>
            </a:r>
            <a:r>
              <a:rPr lang="en-GB" dirty="0"/>
              <a:t> </a:t>
            </a:r>
            <a:r>
              <a:rPr lang="en-GB" dirty="0" err="1"/>
              <a:t>mbalimbali</a:t>
            </a:r>
            <a:r>
              <a:rPr lang="en-GB" dirty="0"/>
              <a:t> </a:t>
            </a:r>
            <a:r>
              <a:rPr lang="en-GB" dirty="0" err="1"/>
              <a:t>vya</a:t>
            </a:r>
            <a:r>
              <a:rPr lang="en-GB" dirty="0"/>
              <a:t> </a:t>
            </a:r>
            <a:r>
              <a:rPr lang="en-GB" dirty="0" err="1"/>
              <a:t>tiba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nchi</a:t>
            </a:r>
            <a:r>
              <a:rPr lang="en-GB" dirty="0"/>
              <a:t> </a:t>
            </a:r>
            <a:r>
              <a:rPr lang="en-GB" dirty="0" err="1"/>
              <a:t>mbalimbali</a:t>
            </a:r>
            <a:endParaRPr lang="en-GB" dirty="0"/>
          </a:p>
          <a:p>
            <a:pPr marL="503238" lvl="2" indent="-285750">
              <a:buFont typeface="Arial" panose="020B0604020202020204" pitchFamily="34" charset="0"/>
              <a:buChar char="•"/>
            </a:pPr>
            <a:r>
              <a:rPr lang="en-GB" dirty="0" err="1"/>
              <a:t>Asilimia</a:t>
            </a:r>
            <a:r>
              <a:rPr lang="en-GB" dirty="0"/>
              <a:t>  67 </a:t>
            </a:r>
            <a:r>
              <a:rPr lang="en-GB" dirty="0" err="1"/>
              <a:t>ya</a:t>
            </a:r>
            <a:r>
              <a:rPr lang="en-GB" dirty="0"/>
              <a:t> </a:t>
            </a:r>
            <a:r>
              <a:rPr lang="en-GB" dirty="0" err="1"/>
              <a:t>wanataaluma</a:t>
            </a:r>
            <a:r>
              <a:rPr lang="en-GB" dirty="0"/>
              <a:t> </a:t>
            </a:r>
            <a:r>
              <a:rPr lang="en-GB" dirty="0" err="1"/>
              <a:t>ni</a:t>
            </a:r>
            <a:r>
              <a:rPr lang="en-GB" dirty="0"/>
              <a:t> </a:t>
            </a:r>
            <a:r>
              <a:rPr lang="en-GB" dirty="0" err="1"/>
              <a:t>kutoka</a:t>
            </a:r>
            <a:r>
              <a:rPr lang="en-GB" dirty="0"/>
              <a:t> </a:t>
            </a:r>
            <a:r>
              <a:rPr lang="en-GB" dirty="0" err="1"/>
              <a:t>nchi</a:t>
            </a:r>
            <a:r>
              <a:rPr lang="en-GB" dirty="0"/>
              <a:t> za </a:t>
            </a:r>
            <a:r>
              <a:rPr lang="en-GB" dirty="0" err="1"/>
              <a:t>kipato</a:t>
            </a:r>
            <a:r>
              <a:rPr lang="en-GB" dirty="0"/>
              <a:t> cha </a:t>
            </a:r>
            <a:r>
              <a:rPr lang="en-GB" dirty="0" err="1"/>
              <a:t>chini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kati</a:t>
            </a:r>
            <a:r>
              <a:rPr lang="en-GB" dirty="0"/>
              <a:t>.</a:t>
            </a:r>
          </a:p>
          <a:p>
            <a:pPr marL="503238" lvl="2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503238" lvl="2" indent="-285750">
              <a:buFont typeface="Arial" panose="020B0604020202020204" pitchFamily="34" charset="0"/>
              <a:buChar char="•"/>
            </a:pPr>
            <a:r>
              <a:rPr lang="en-GB" dirty="0" err="1"/>
              <a:t>Wanataaluma</a:t>
            </a:r>
            <a:r>
              <a:rPr lang="en-GB" dirty="0"/>
              <a:t> </a:t>
            </a:r>
            <a:r>
              <a:rPr lang="en-GB" dirty="0" err="1"/>
              <a:t>kutoka</a:t>
            </a:r>
            <a:r>
              <a:rPr lang="en-GB" dirty="0"/>
              <a:t> </a:t>
            </a:r>
            <a:r>
              <a:rPr lang="en-GB" dirty="0" err="1"/>
              <a:t>vitengo</a:t>
            </a:r>
            <a:r>
              <a:rPr lang="en-GB" dirty="0"/>
              <a:t> </a:t>
            </a:r>
            <a:r>
              <a:rPr lang="en-GB" dirty="0" err="1"/>
              <a:t>vya</a:t>
            </a:r>
            <a:r>
              <a:rPr lang="en-GB" dirty="0"/>
              <a:t> </a:t>
            </a:r>
            <a:r>
              <a:rPr lang="en-GB" dirty="0" err="1"/>
              <a:t>dharula</a:t>
            </a:r>
            <a:r>
              <a:rPr lang="en-GB" dirty="0"/>
              <a:t>, </a:t>
            </a:r>
            <a:r>
              <a:rPr lang="en-GB" dirty="0" err="1"/>
              <a:t>usinginzi</a:t>
            </a:r>
            <a:r>
              <a:rPr lang="en-GB" dirty="0"/>
              <a:t>, </a:t>
            </a:r>
            <a:r>
              <a:rPr lang="en-GB" dirty="0" err="1"/>
              <a:t>magonjwa</a:t>
            </a:r>
            <a:r>
              <a:rPr lang="en-GB" dirty="0"/>
              <a:t> </a:t>
            </a:r>
            <a:r>
              <a:rPr lang="en-GB" dirty="0" err="1"/>
              <a:t>ya</a:t>
            </a:r>
            <a:r>
              <a:rPr lang="en-GB" dirty="0"/>
              <a:t> </a:t>
            </a:r>
            <a:r>
              <a:rPr lang="en-GB" dirty="0" err="1"/>
              <a:t>ndani</a:t>
            </a:r>
            <a:r>
              <a:rPr lang="en-GB" dirty="0"/>
              <a:t>, </a:t>
            </a:r>
            <a:r>
              <a:rPr lang="en-GB" dirty="0" err="1"/>
              <a:t>magonjwa</a:t>
            </a:r>
            <a:r>
              <a:rPr lang="en-GB" dirty="0"/>
              <a:t> </a:t>
            </a:r>
            <a:r>
              <a:rPr lang="en-GB" dirty="0" err="1"/>
              <a:t>ya</a:t>
            </a:r>
            <a:r>
              <a:rPr lang="en-GB" dirty="0"/>
              <a:t> </a:t>
            </a:r>
            <a:r>
              <a:rPr lang="en-GB" dirty="0" err="1"/>
              <a:t>watoto</a:t>
            </a:r>
            <a:r>
              <a:rPr lang="en-GB" dirty="0"/>
              <a:t>, </a:t>
            </a:r>
            <a:r>
              <a:rPr lang="en-GB" dirty="0" err="1"/>
              <a:t>ya</a:t>
            </a:r>
            <a:r>
              <a:rPr lang="en-GB" dirty="0"/>
              <a:t> </a:t>
            </a:r>
            <a:r>
              <a:rPr lang="en-GB" dirty="0" err="1"/>
              <a:t>kinamama</a:t>
            </a:r>
            <a:r>
              <a:rPr lang="en-GB" dirty="0"/>
              <a:t> </a:t>
            </a:r>
            <a:r>
              <a:rPr lang="en-GB" dirty="0" err="1"/>
              <a:t>nk</a:t>
            </a:r>
            <a:r>
              <a:rPr lang="en-GB" dirty="0"/>
              <a:t>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3ABCA5-5AE4-80B0-1B2A-24423384A4DF}"/>
              </a:ext>
            </a:extLst>
          </p:cNvPr>
          <p:cNvSpPr txBox="1"/>
          <p:nvPr/>
        </p:nvSpPr>
        <p:spPr>
          <a:xfrm>
            <a:off x="5549490" y="4735372"/>
            <a:ext cx="25423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 err="1">
                <a:solidFill>
                  <a:srgbClr val="C00000"/>
                </a:solidFill>
              </a:rPr>
              <a:t>Rasilimali</a:t>
            </a:r>
            <a:r>
              <a:rPr lang="en-GB" sz="2400" dirty="0">
                <a:solidFill>
                  <a:srgbClr val="C00000"/>
                </a:solidFill>
              </a:rPr>
              <a:t>  za </a:t>
            </a:r>
            <a:r>
              <a:rPr lang="en-GB" sz="2400" dirty="0" err="1">
                <a:solidFill>
                  <a:srgbClr val="C00000"/>
                </a:solidFill>
              </a:rPr>
              <a:t>utayari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 err="1">
                <a:solidFill>
                  <a:srgbClr val="C00000"/>
                </a:solidFill>
              </a:rPr>
              <a:t>kwa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 err="1">
                <a:solidFill>
                  <a:srgbClr val="C00000"/>
                </a:solidFill>
              </a:rPr>
              <a:t>hospitali</a:t>
            </a:r>
            <a:endParaRPr lang="en-GB" sz="2400" dirty="0">
              <a:solidFill>
                <a:srgbClr val="C00000"/>
              </a:solidFill>
            </a:endParaRPr>
          </a:p>
        </p:txBody>
      </p:sp>
      <p:sp>
        <p:nvSpPr>
          <p:cNvPr id="10" name="Octagon 9">
            <a:extLst>
              <a:ext uri="{FF2B5EF4-FFF2-40B4-BE49-F238E27FC236}">
                <a16:creationId xmlns:a16="http://schemas.microsoft.com/office/drawing/2014/main" id="{598848BF-70B2-7392-BA2E-61E58CE9FA2B}"/>
              </a:ext>
            </a:extLst>
          </p:cNvPr>
          <p:cNvSpPr/>
          <p:nvPr/>
        </p:nvSpPr>
        <p:spPr>
          <a:xfrm>
            <a:off x="775825" y="4757534"/>
            <a:ext cx="1246930" cy="1213412"/>
          </a:xfrm>
          <a:prstGeom prst="octagon">
            <a:avLst/>
          </a:prstGeom>
          <a:solidFill>
            <a:srgbClr val="00B05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40</a:t>
            </a:r>
            <a:endParaRPr lang="LID4096" sz="3200" b="1" dirty="0"/>
          </a:p>
        </p:txBody>
      </p:sp>
      <p:sp>
        <p:nvSpPr>
          <p:cNvPr id="11" name="Octagon 10">
            <a:extLst>
              <a:ext uri="{FF2B5EF4-FFF2-40B4-BE49-F238E27FC236}">
                <a16:creationId xmlns:a16="http://schemas.microsoft.com/office/drawing/2014/main" id="{6A8EAAA1-2C46-3F79-FA2B-BAB323C6E227}"/>
              </a:ext>
            </a:extLst>
          </p:cNvPr>
          <p:cNvSpPr/>
          <p:nvPr/>
        </p:nvSpPr>
        <p:spPr>
          <a:xfrm>
            <a:off x="4280611" y="4722289"/>
            <a:ext cx="1246929" cy="1213412"/>
          </a:xfrm>
          <a:prstGeom prst="octagon">
            <a:avLst/>
          </a:prstGeom>
          <a:solidFill>
            <a:srgbClr val="00B05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66</a:t>
            </a:r>
            <a:endParaRPr lang="LID4096" sz="32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19E069-7B6C-4ADB-A953-041ECA835B0E}"/>
              </a:ext>
            </a:extLst>
          </p:cNvPr>
          <p:cNvSpPr txBox="1"/>
          <p:nvPr/>
        </p:nvSpPr>
        <p:spPr>
          <a:xfrm>
            <a:off x="2022755" y="4772505"/>
            <a:ext cx="19808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 err="1">
                <a:solidFill>
                  <a:srgbClr val="C00000"/>
                </a:solidFill>
              </a:rPr>
              <a:t>Michakato</a:t>
            </a:r>
            <a:r>
              <a:rPr lang="en-GB" sz="2400" dirty="0">
                <a:solidFill>
                  <a:srgbClr val="C00000"/>
                </a:solidFill>
              </a:rPr>
              <a:t>/ </a:t>
            </a:r>
            <a:r>
              <a:rPr lang="en-GB" sz="2400" dirty="0" err="1">
                <a:solidFill>
                  <a:srgbClr val="C00000"/>
                </a:solidFill>
              </a:rPr>
              <a:t>huduma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 err="1">
                <a:solidFill>
                  <a:srgbClr val="C00000"/>
                </a:solidFill>
              </a:rPr>
              <a:t>tiba</a:t>
            </a:r>
            <a:endParaRPr lang="en-GB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32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B47C7-7CFC-7243-9C3E-88E99713C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C417A-E1C8-51FC-EE5A-1595B1ECF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768" y="212738"/>
            <a:ext cx="10991144" cy="1258323"/>
          </a:xfrm>
          <a:ln w="9525">
            <a:solidFill>
              <a:srgbClr val="00B050"/>
            </a:solidFill>
          </a:ln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n-GB" dirty="0">
                <a:solidFill>
                  <a:srgbClr val="C00000"/>
                </a:solidFill>
              </a:rPr>
              <a:t>Huduma </a:t>
            </a:r>
            <a:r>
              <a:rPr lang="en-GB" dirty="0" err="1">
                <a:solidFill>
                  <a:srgbClr val="C00000"/>
                </a:solidFill>
              </a:rPr>
              <a:t>na</a:t>
            </a:r>
            <a:r>
              <a:rPr lang="en-GB" dirty="0">
                <a:solidFill>
                  <a:srgbClr val="C00000"/>
                </a:solidFill>
              </a:rPr>
              <a:t> </a:t>
            </a:r>
            <a:r>
              <a:rPr lang="en-GB" dirty="0" err="1">
                <a:solidFill>
                  <a:srgbClr val="C00000"/>
                </a:solidFill>
              </a:rPr>
              <a:t>michakato</a:t>
            </a:r>
            <a:r>
              <a:rPr lang="en-GB" dirty="0">
                <a:solidFill>
                  <a:srgbClr val="C00000"/>
                </a:solidFill>
              </a:rPr>
              <a:t> </a:t>
            </a:r>
            <a:r>
              <a:rPr lang="en-GB" dirty="0" err="1">
                <a:solidFill>
                  <a:srgbClr val="C00000"/>
                </a:solidFill>
              </a:rPr>
              <a:t>tiba</a:t>
            </a:r>
            <a:r>
              <a:rPr lang="en-GB" dirty="0">
                <a:solidFill>
                  <a:srgbClr val="C00000"/>
                </a:solidFill>
              </a:rPr>
              <a:t> </a:t>
            </a:r>
            <a:r>
              <a:rPr lang="en-GB" dirty="0" err="1">
                <a:solidFill>
                  <a:srgbClr val="C00000"/>
                </a:solidFill>
              </a:rPr>
              <a:t>iliyoainishwa</a:t>
            </a:r>
            <a:r>
              <a:rPr lang="en-GB" dirty="0">
                <a:solidFill>
                  <a:srgbClr val="C00000"/>
                </a:solidFill>
              </a:rPr>
              <a:t> </a:t>
            </a:r>
            <a:r>
              <a:rPr lang="en-GB" dirty="0" err="1">
                <a:solidFill>
                  <a:srgbClr val="C00000"/>
                </a:solidFill>
              </a:rPr>
              <a:t>ndani</a:t>
            </a:r>
            <a:r>
              <a:rPr lang="en-GB" dirty="0">
                <a:solidFill>
                  <a:srgbClr val="C00000"/>
                </a:solidFill>
              </a:rPr>
              <a:t> </a:t>
            </a:r>
            <a:r>
              <a:rPr lang="en-GB" dirty="0" err="1">
                <a:solidFill>
                  <a:srgbClr val="C00000"/>
                </a:solidFill>
              </a:rPr>
              <a:t>ya</a:t>
            </a:r>
            <a:r>
              <a:rPr lang="en-GB" dirty="0">
                <a:solidFill>
                  <a:srgbClr val="C00000"/>
                </a:solidFill>
              </a:rPr>
              <a:t> EECC</a:t>
            </a:r>
            <a:endParaRPr lang="en-GB" baseline="30000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550D73-353C-92FB-9458-32F4AD190E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391" t="13924" r="7859" b="6887"/>
          <a:stretch/>
        </p:blipFill>
        <p:spPr>
          <a:xfrm>
            <a:off x="342088" y="171678"/>
            <a:ext cx="489622" cy="1408162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038DA81B-0DAA-85A9-E5A5-785B8EFA0063}"/>
              </a:ext>
            </a:extLst>
          </p:cNvPr>
          <p:cNvSpPr txBox="1">
            <a:spLocks/>
          </p:cNvSpPr>
          <p:nvPr/>
        </p:nvSpPr>
        <p:spPr>
          <a:xfrm>
            <a:off x="1253459" y="1471061"/>
            <a:ext cx="10515600" cy="11874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r>
              <a:rPr lang="en-GB" b="1" dirty="0"/>
              <a:t>Huduma </a:t>
            </a:r>
            <a:r>
              <a:rPr lang="en-GB" b="1" dirty="0" err="1"/>
              <a:t>tiba</a:t>
            </a:r>
            <a:r>
              <a:rPr lang="en-GB" b="1" dirty="0"/>
              <a:t> 40</a:t>
            </a:r>
            <a:endParaRPr lang="en-GB" dirty="0"/>
          </a:p>
          <a:p>
            <a:pPr lvl="2"/>
            <a:r>
              <a:rPr lang="en-GB" sz="2400" dirty="0" err="1"/>
              <a:t>Mfano</a:t>
            </a:r>
            <a:r>
              <a:rPr lang="en-GB" sz="2400" dirty="0"/>
              <a:t>, </a:t>
            </a:r>
            <a:r>
              <a:rPr lang="en-GB" sz="2400" dirty="0" err="1"/>
              <a:t>utoaji</a:t>
            </a:r>
            <a:r>
              <a:rPr lang="en-GB" sz="2400" dirty="0"/>
              <a:t> </a:t>
            </a:r>
            <a:r>
              <a:rPr lang="en-GB" sz="2400" dirty="0" err="1"/>
              <a:t>kipaumbele</a:t>
            </a:r>
            <a:r>
              <a:rPr lang="en-GB" sz="2400" dirty="0"/>
              <a:t> </a:t>
            </a:r>
            <a:r>
              <a:rPr lang="en-GB" sz="2400" dirty="0" err="1"/>
              <a:t>kwa</a:t>
            </a:r>
            <a:r>
              <a:rPr lang="en-GB" sz="2400" dirty="0"/>
              <a:t> </a:t>
            </a:r>
            <a:r>
              <a:rPr lang="en-GB" sz="2400" dirty="0" err="1"/>
              <a:t>wagonjwa</a:t>
            </a:r>
            <a:r>
              <a:rPr lang="en-GB" sz="2400" dirty="0"/>
              <a:t> (triage),  </a:t>
            </a:r>
            <a:r>
              <a:rPr lang="en-GB" sz="2400" dirty="0" err="1"/>
              <a:t>matibabu</a:t>
            </a:r>
            <a:r>
              <a:rPr lang="en-GB" sz="2400" dirty="0"/>
              <a:t> </a:t>
            </a:r>
            <a:r>
              <a:rPr lang="en-GB" sz="2400" dirty="0" err="1"/>
              <a:t>ya</a:t>
            </a:r>
            <a:r>
              <a:rPr lang="en-GB" sz="2400" dirty="0"/>
              <a:t> </a:t>
            </a:r>
            <a:r>
              <a:rPr lang="en-GB" sz="2400" dirty="0" err="1"/>
              <a:t>oksijeni</a:t>
            </a:r>
            <a:r>
              <a:rPr lang="en-GB" sz="2400" dirty="0"/>
              <a:t> (</a:t>
            </a:r>
            <a:r>
              <a:rPr lang="en-GB" sz="2400" dirty="0" err="1"/>
              <a:t>ila</a:t>
            </a:r>
            <a:r>
              <a:rPr lang="en-GB" sz="2400" dirty="0"/>
              <a:t> </a:t>
            </a:r>
            <a:r>
              <a:rPr lang="en-GB" sz="2400" dirty="0" err="1"/>
              <a:t>sio</a:t>
            </a:r>
            <a:r>
              <a:rPr lang="en-GB" sz="2400" dirty="0"/>
              <a:t> </a:t>
            </a:r>
            <a:r>
              <a:rPr lang="en-GB" sz="2400" dirty="0" err="1"/>
              <a:t>kuongezewa</a:t>
            </a:r>
            <a:r>
              <a:rPr lang="en-GB" sz="2400" dirty="0"/>
              <a:t> </a:t>
            </a:r>
            <a:r>
              <a:rPr lang="en-GB" sz="2400" dirty="0" err="1"/>
              <a:t>damu</a:t>
            </a:r>
            <a:r>
              <a:rPr lang="en-GB" sz="2400" dirty="0"/>
              <a:t> or CPAP)</a:t>
            </a:r>
          </a:p>
          <a:p>
            <a:endParaRPr lang="en-SE" sz="1800" dirty="0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D1C073FF-F147-EB3F-D189-EAEA898B0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3157" y="2658515"/>
            <a:ext cx="5027199" cy="41769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Text&#10;&#10;Description automatically generated with low confidence">
            <a:extLst>
              <a:ext uri="{FF2B5EF4-FFF2-40B4-BE49-F238E27FC236}">
                <a16:creationId xmlns:a16="http://schemas.microsoft.com/office/drawing/2014/main" id="{C395BFA3-1413-E580-3EAD-A64DFC6E35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2905"/>
          <a:stretch/>
        </p:blipFill>
        <p:spPr>
          <a:xfrm>
            <a:off x="7008538" y="2658514"/>
            <a:ext cx="4900734" cy="40568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252205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0EC4C-03AC-1A80-8EC4-E08EB9AB4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0938E-0C82-4E93-AC1C-34DFD9876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768" y="212738"/>
            <a:ext cx="10991144" cy="1258323"/>
          </a:xfrm>
          <a:ln w="9525">
            <a:solidFill>
              <a:srgbClr val="00B050"/>
            </a:solidFill>
          </a:ln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sv-SE" dirty="0">
                <a:solidFill>
                  <a:srgbClr val="C00000"/>
                </a:solidFill>
              </a:rPr>
              <a:t>Rasilimali na mahitaji ya utoaji </a:t>
            </a:r>
            <a:r>
              <a:rPr lang="en-GB" dirty="0">
                <a:solidFill>
                  <a:srgbClr val="C00000"/>
                </a:solidFill>
              </a:rPr>
              <a:t>EECC</a:t>
            </a:r>
            <a:endParaRPr lang="en-GB" baseline="30000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AA339F-E830-B493-E19D-6D7CB71587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391" t="13924" r="7859" b="6887"/>
          <a:stretch/>
        </p:blipFill>
        <p:spPr>
          <a:xfrm>
            <a:off x="342088" y="171678"/>
            <a:ext cx="489622" cy="1408162"/>
          </a:xfrm>
          <a:prstGeom prst="rect">
            <a:avLst/>
          </a:prstGeom>
        </p:spPr>
      </p:pic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2EA72B38-4C47-88C9-1702-C93F8B85A36D}"/>
              </a:ext>
            </a:extLst>
          </p:cNvPr>
          <p:cNvSpPr txBox="1">
            <a:spLocks/>
          </p:cNvSpPr>
          <p:nvPr/>
        </p:nvSpPr>
        <p:spPr>
          <a:xfrm>
            <a:off x="586899" y="1545340"/>
            <a:ext cx="10515600" cy="16551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r>
              <a:rPr lang="en-GB" dirty="0" err="1"/>
              <a:t>Mahitaji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rasilimali</a:t>
            </a:r>
            <a:r>
              <a:rPr lang="en-GB" dirty="0"/>
              <a:t> </a:t>
            </a:r>
            <a:r>
              <a:rPr lang="en-GB" sz="2800" b="1" dirty="0"/>
              <a:t>66</a:t>
            </a:r>
            <a:r>
              <a:rPr lang="en-GB" b="1" dirty="0"/>
              <a:t> </a:t>
            </a:r>
            <a:r>
              <a:rPr lang="en-GB" dirty="0"/>
              <a:t>za </a:t>
            </a:r>
            <a:r>
              <a:rPr lang="en-GB" dirty="0" err="1"/>
              <a:t>utayari</a:t>
            </a:r>
            <a:r>
              <a:rPr lang="en-GB" dirty="0"/>
              <a:t> </a:t>
            </a:r>
            <a:r>
              <a:rPr lang="en-GB" dirty="0" err="1"/>
              <a:t>wa</a:t>
            </a:r>
            <a:r>
              <a:rPr lang="en-GB" dirty="0"/>
              <a:t> </a:t>
            </a:r>
            <a:r>
              <a:rPr lang="en-GB" dirty="0" err="1"/>
              <a:t>hospitali</a:t>
            </a:r>
            <a:endParaRPr lang="en-GB" dirty="0"/>
          </a:p>
          <a:p>
            <a:pPr lvl="2"/>
            <a:r>
              <a:rPr lang="en-GB" sz="2400" dirty="0" err="1"/>
              <a:t>Vifaa</a:t>
            </a:r>
            <a:r>
              <a:rPr lang="en-GB" sz="2400" dirty="0"/>
              <a:t> </a:t>
            </a:r>
            <a:r>
              <a:rPr lang="en-GB" sz="2400" dirty="0" err="1"/>
              <a:t>tiba</a:t>
            </a:r>
            <a:r>
              <a:rPr lang="en-GB" sz="2400" dirty="0"/>
              <a:t>, </a:t>
            </a:r>
            <a:r>
              <a:rPr lang="en-GB" sz="2400" dirty="0" err="1"/>
              <a:t>rasilimali</a:t>
            </a:r>
            <a:r>
              <a:rPr lang="en-GB" sz="2400" dirty="0"/>
              <a:t> </a:t>
            </a:r>
            <a:r>
              <a:rPr lang="en-GB" sz="2400" dirty="0" err="1"/>
              <a:t>watu</a:t>
            </a:r>
            <a:r>
              <a:rPr lang="en-GB" sz="2400" dirty="0"/>
              <a:t>, </a:t>
            </a:r>
            <a:r>
              <a:rPr lang="en-GB" sz="2400" dirty="0" err="1"/>
              <a:t>madawa</a:t>
            </a:r>
            <a:r>
              <a:rPr lang="en-GB" sz="2400" dirty="0"/>
              <a:t>,  </a:t>
            </a:r>
            <a:r>
              <a:rPr lang="en-GB" sz="2400" dirty="0" err="1"/>
              <a:t>taratibu</a:t>
            </a:r>
            <a:r>
              <a:rPr lang="en-GB" sz="2400" dirty="0"/>
              <a:t> za </a:t>
            </a:r>
            <a:r>
              <a:rPr lang="en-GB" sz="2400" dirty="0" err="1"/>
              <a:t>tiba</a:t>
            </a:r>
            <a:r>
              <a:rPr lang="en-GB" sz="2400" dirty="0"/>
              <a:t>, </a:t>
            </a:r>
            <a:r>
              <a:rPr lang="en-GB" sz="2400" dirty="0" err="1"/>
              <a:t>miongozo</a:t>
            </a:r>
            <a:r>
              <a:rPr lang="en-GB" sz="2400" dirty="0"/>
              <a:t>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miundombinu</a:t>
            </a:r>
            <a:endParaRPr lang="en-GB" sz="2400" dirty="0"/>
          </a:p>
          <a:p>
            <a:pPr lvl="2"/>
            <a:r>
              <a:rPr lang="en-GB" sz="2400" dirty="0"/>
              <a:t>e.g. </a:t>
            </a:r>
            <a:r>
              <a:rPr lang="en-GB" sz="2400" dirty="0" err="1"/>
              <a:t>kipimo</a:t>
            </a:r>
            <a:r>
              <a:rPr lang="en-GB" sz="2400" dirty="0"/>
              <a:t> cha </a:t>
            </a:r>
            <a:r>
              <a:rPr lang="en-GB" sz="2400" dirty="0" err="1"/>
              <a:t>presha</a:t>
            </a:r>
            <a:r>
              <a:rPr lang="en-GB" sz="2400" dirty="0"/>
              <a:t>, </a:t>
            </a:r>
            <a:r>
              <a:rPr lang="en-GB" sz="2400" dirty="0" err="1"/>
              <a:t>mirija</a:t>
            </a:r>
            <a:r>
              <a:rPr lang="en-GB" sz="2400" dirty="0"/>
              <a:t> </a:t>
            </a:r>
            <a:r>
              <a:rPr lang="en-GB" sz="2400" dirty="0" err="1"/>
              <a:t>vya</a:t>
            </a:r>
            <a:r>
              <a:rPr lang="en-GB" sz="2400" dirty="0"/>
              <a:t> </a:t>
            </a:r>
            <a:r>
              <a:rPr lang="en-GB" sz="2400" dirty="0" err="1"/>
              <a:t>dripu</a:t>
            </a:r>
            <a:r>
              <a:rPr lang="en-GB" sz="2400" dirty="0"/>
              <a:t> </a:t>
            </a:r>
            <a:r>
              <a:rPr lang="en-GB" sz="2400" dirty="0" err="1"/>
              <a:t>nk</a:t>
            </a:r>
            <a:r>
              <a:rPr lang="en-GB" sz="2400" dirty="0"/>
              <a:t>. </a:t>
            </a:r>
          </a:p>
          <a:p>
            <a:endParaRPr lang="en-SE" sz="1800" dirty="0"/>
          </a:p>
        </p:txBody>
      </p:sp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309DF6B6-BDC1-6151-A64E-FE90874CF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031" y="3270685"/>
            <a:ext cx="5082969" cy="33745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C1C448F0-0554-F20B-4BC5-2857F4E6F9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3699"/>
          <a:stretch/>
        </p:blipFill>
        <p:spPr>
          <a:xfrm>
            <a:off x="6623353" y="3270685"/>
            <a:ext cx="4791570" cy="337457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041618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8206F4-58B7-5D46-76F3-FFA0C731C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1425" y="2054929"/>
            <a:ext cx="7069145" cy="360864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F55B9FD-5BFE-9013-4D57-25C0679ADCE5}"/>
              </a:ext>
            </a:extLst>
          </p:cNvPr>
          <p:cNvSpPr/>
          <p:nvPr/>
        </p:nvSpPr>
        <p:spPr>
          <a:xfrm>
            <a:off x="1034975" y="3859253"/>
            <a:ext cx="4371039" cy="299874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latin typeface="+mj-lt"/>
              </a:rPr>
              <a:t>Ngazi</a:t>
            </a:r>
            <a:r>
              <a:rPr lang="en-GB" sz="2800" b="1" dirty="0">
                <a:latin typeface="+mj-lt"/>
              </a:rPr>
              <a:t> </a:t>
            </a:r>
            <a:r>
              <a:rPr lang="en-GB" sz="2800" b="1" dirty="0" err="1">
                <a:latin typeface="+mj-lt"/>
              </a:rPr>
              <a:t>ya</a:t>
            </a:r>
            <a:r>
              <a:rPr lang="en-GB" sz="2800" b="1" dirty="0">
                <a:latin typeface="+mj-lt"/>
              </a:rPr>
              <a:t> </a:t>
            </a:r>
            <a:r>
              <a:rPr lang="en-GB" sz="2800" b="1" dirty="0" err="1">
                <a:latin typeface="+mj-lt"/>
              </a:rPr>
              <a:t>msingi</a:t>
            </a:r>
            <a:endParaRPr lang="en-GB" sz="2800" b="1" dirty="0"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Huduma </a:t>
            </a:r>
            <a:r>
              <a:rPr lang="en-GB" sz="1600" dirty="0" err="1">
                <a:latin typeface="+mj-lt"/>
              </a:rPr>
              <a:t>ya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msingi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ya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mstari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wa</a:t>
            </a:r>
            <a:r>
              <a:rPr lang="en-GB" sz="1600" dirty="0">
                <a:latin typeface="+mj-lt"/>
              </a:rPr>
              <a:t> kwanza, bora </a:t>
            </a:r>
            <a:r>
              <a:rPr lang="en-GB" sz="1600" dirty="0" err="1">
                <a:latin typeface="+mj-lt"/>
              </a:rPr>
              <a:t>na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gharama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nafuu</a:t>
            </a:r>
            <a:r>
              <a:rPr lang="en-GB" sz="1600" dirty="0">
                <a:latin typeface="+mj-lt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Sio </a:t>
            </a:r>
            <a:r>
              <a:rPr lang="en-GB" sz="1600" dirty="0" err="1">
                <a:latin typeface="+mj-lt"/>
              </a:rPr>
              <a:t>huduma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ya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ngazi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ya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juu</a:t>
            </a:r>
            <a:r>
              <a:rPr lang="en-GB" sz="1600" dirty="0">
                <a:latin typeface="+mj-lt"/>
              </a:rPr>
              <a:t> au </a:t>
            </a:r>
            <a:r>
              <a:rPr lang="en-GB" sz="1600" dirty="0" err="1">
                <a:latin typeface="+mj-lt"/>
              </a:rPr>
              <a:t>ya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matamanio</a:t>
            </a:r>
            <a:endParaRPr lang="en-GB" sz="1600" dirty="0"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EECC</a:t>
            </a:r>
            <a:r>
              <a:rPr lang="en-GB" sz="1600" i="1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ni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msingi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wa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huduma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kwa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wagonjwa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mahututi</a:t>
            </a:r>
            <a:endParaRPr lang="en-GB" sz="1600" dirty="0"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600" dirty="0" err="1">
                <a:latin typeface="+mj-lt"/>
              </a:rPr>
              <a:t>Haihusishi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huduma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zaidi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ya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zile</a:t>
            </a:r>
            <a:r>
              <a:rPr lang="en-GB" sz="1600" dirty="0">
                <a:latin typeface="+mj-lt"/>
              </a:rPr>
              <a:t> za </a:t>
            </a:r>
            <a:r>
              <a:rPr lang="en-GB" sz="1600" dirty="0" err="1">
                <a:latin typeface="+mj-lt"/>
              </a:rPr>
              <a:t>msingi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tu</a:t>
            </a:r>
            <a:endParaRPr lang="en-GB" sz="1600" dirty="0"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600" i="1" dirty="0" err="1">
                <a:solidFill>
                  <a:schemeClr val="tx1"/>
                </a:solidFill>
                <a:latin typeface="+mj-lt"/>
              </a:rPr>
              <a:t>Mfano</a:t>
            </a:r>
            <a:r>
              <a:rPr lang="en-GB" sz="1600" dirty="0">
                <a:solidFill>
                  <a:schemeClr val="tx1"/>
                </a:solidFill>
                <a:latin typeface="+mj-lt"/>
              </a:rPr>
              <a:t>: EECC </a:t>
            </a:r>
            <a:r>
              <a:rPr lang="en-GB" sz="1600" dirty="0" err="1">
                <a:solidFill>
                  <a:schemeClr val="tx1"/>
                </a:solidFill>
                <a:latin typeface="+mj-lt"/>
              </a:rPr>
              <a:t>inahusisha</a:t>
            </a:r>
            <a:r>
              <a:rPr lang="en-GB" sz="16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sz="1600" dirty="0" err="1">
                <a:solidFill>
                  <a:schemeClr val="tx1"/>
                </a:solidFill>
                <a:latin typeface="+mj-lt"/>
              </a:rPr>
              <a:t>oksijeni</a:t>
            </a:r>
            <a:r>
              <a:rPr lang="en-GB" sz="160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GB" sz="1600" dirty="0" err="1">
                <a:solidFill>
                  <a:schemeClr val="tx1"/>
                </a:solidFill>
                <a:latin typeface="+mj-lt"/>
              </a:rPr>
              <a:t>lakini</a:t>
            </a:r>
            <a:r>
              <a:rPr lang="en-GB" sz="16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sz="1600" dirty="0" err="1">
                <a:solidFill>
                  <a:schemeClr val="tx1"/>
                </a:solidFill>
                <a:latin typeface="+mj-lt"/>
              </a:rPr>
              <a:t>sio</a:t>
            </a:r>
            <a:r>
              <a:rPr lang="en-GB" sz="16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sz="1600" dirty="0" err="1">
                <a:solidFill>
                  <a:schemeClr val="tx1"/>
                </a:solidFill>
                <a:latin typeface="+mj-lt"/>
              </a:rPr>
              <a:t>mashine</a:t>
            </a:r>
            <a:r>
              <a:rPr lang="en-GB" sz="16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sz="1600" dirty="0" err="1">
                <a:solidFill>
                  <a:schemeClr val="tx1"/>
                </a:solidFill>
                <a:latin typeface="+mj-lt"/>
              </a:rPr>
              <a:t>ya</a:t>
            </a:r>
            <a:r>
              <a:rPr lang="en-GB" sz="16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sz="1600" dirty="0" err="1">
                <a:solidFill>
                  <a:schemeClr val="tx1"/>
                </a:solidFill>
                <a:latin typeface="+mj-lt"/>
              </a:rPr>
              <a:t>kusaidia</a:t>
            </a:r>
            <a:r>
              <a:rPr lang="en-GB" sz="16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sz="1600" dirty="0" err="1">
                <a:solidFill>
                  <a:schemeClr val="tx1"/>
                </a:solidFill>
                <a:latin typeface="+mj-lt"/>
              </a:rPr>
              <a:t>kupumua</a:t>
            </a:r>
            <a:r>
              <a:rPr lang="en-GB" sz="1600" dirty="0">
                <a:solidFill>
                  <a:schemeClr val="tx1"/>
                </a:solidFill>
                <a:latin typeface="+mj-lt"/>
              </a:rPr>
              <a:t>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67DC40B-4484-6D5F-4B1F-B686B68A0BEF}"/>
              </a:ext>
            </a:extLst>
          </p:cNvPr>
          <p:cNvSpPr/>
          <p:nvPr/>
        </p:nvSpPr>
        <p:spPr>
          <a:xfrm>
            <a:off x="6785987" y="3957489"/>
            <a:ext cx="4558601" cy="290051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GB" sz="2000" b="1" dirty="0" err="1">
                <a:latin typeface="+mj-lt"/>
              </a:rPr>
              <a:t>Kusaidia</a:t>
            </a:r>
            <a:r>
              <a:rPr lang="en-GB" sz="2000" b="1" dirty="0">
                <a:latin typeface="+mj-lt"/>
              </a:rPr>
              <a:t>  </a:t>
            </a:r>
            <a:r>
              <a:rPr lang="en-GB" sz="2000" b="1" dirty="0" err="1">
                <a:latin typeface="+mj-lt"/>
              </a:rPr>
              <a:t>ufanyaji</a:t>
            </a:r>
            <a:r>
              <a:rPr lang="en-GB" sz="2000" b="1" dirty="0">
                <a:latin typeface="+mj-lt"/>
              </a:rPr>
              <a:t> </a:t>
            </a:r>
            <a:r>
              <a:rPr lang="en-GB" sz="2000" b="1" dirty="0" err="1">
                <a:latin typeface="+mj-lt"/>
              </a:rPr>
              <a:t>kazi</a:t>
            </a:r>
            <a:r>
              <a:rPr lang="en-GB" sz="2000" b="1" dirty="0">
                <a:latin typeface="+mj-lt"/>
              </a:rPr>
              <a:t> </a:t>
            </a:r>
            <a:r>
              <a:rPr lang="en-GB" sz="2000" b="1" dirty="0" err="1">
                <a:latin typeface="+mj-lt"/>
              </a:rPr>
              <a:t>wa</a:t>
            </a:r>
            <a:r>
              <a:rPr lang="en-GB" sz="2000" b="1" dirty="0">
                <a:latin typeface="+mj-lt"/>
              </a:rPr>
              <a:t> </a:t>
            </a:r>
            <a:r>
              <a:rPr lang="en-GB" sz="2000" b="1" dirty="0" err="1">
                <a:latin typeface="+mj-lt"/>
              </a:rPr>
              <a:t>ogani</a:t>
            </a:r>
            <a:r>
              <a:rPr lang="en-GB" sz="2000" b="1" dirty="0">
                <a:latin typeface="+mj-lt"/>
              </a:rPr>
              <a:t> </a:t>
            </a:r>
            <a:r>
              <a:rPr lang="en-GB" sz="2000" b="1" dirty="0" err="1">
                <a:latin typeface="+mj-lt"/>
              </a:rPr>
              <a:t>muhimu</a:t>
            </a:r>
            <a:endParaRPr lang="en-GB" sz="2000" b="1" dirty="0">
              <a:latin typeface="+mj-lt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dirty="0" err="1">
                <a:latin typeface="+mj-lt"/>
              </a:rPr>
              <a:t>Kuokoa</a:t>
            </a:r>
            <a:r>
              <a:rPr lang="en-GB" sz="1400" dirty="0">
                <a:latin typeface="+mj-lt"/>
              </a:rPr>
              <a:t> </a:t>
            </a:r>
            <a:r>
              <a:rPr lang="en-GB" sz="1400" dirty="0" err="1">
                <a:latin typeface="+mj-lt"/>
              </a:rPr>
              <a:t>maisha</a:t>
            </a:r>
            <a:endParaRPr lang="en-GB" sz="1400" dirty="0">
              <a:latin typeface="+mj-lt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dirty="0" err="1">
                <a:latin typeface="+mj-lt"/>
              </a:rPr>
              <a:t>Kusaidia</a:t>
            </a:r>
            <a:r>
              <a:rPr lang="en-GB" sz="1400" dirty="0">
                <a:latin typeface="+mj-lt"/>
              </a:rPr>
              <a:t> </a:t>
            </a:r>
            <a:r>
              <a:rPr lang="en-GB" sz="1400" dirty="0" err="1">
                <a:latin typeface="+mj-lt"/>
              </a:rPr>
              <a:t>ogani</a:t>
            </a:r>
            <a:r>
              <a:rPr lang="en-GB" sz="1400" dirty="0">
                <a:latin typeface="+mj-lt"/>
              </a:rPr>
              <a:t> </a:t>
            </a:r>
            <a:r>
              <a:rPr lang="en-GB" sz="1400" dirty="0" err="1">
                <a:latin typeface="+mj-lt"/>
              </a:rPr>
              <a:t>muhimu</a:t>
            </a:r>
            <a:r>
              <a:rPr lang="en-GB" sz="1400" dirty="0">
                <a:latin typeface="+mj-lt"/>
              </a:rPr>
              <a:t> </a:t>
            </a:r>
            <a:r>
              <a:rPr lang="en-GB" sz="1400" dirty="0" err="1">
                <a:latin typeface="+mj-lt"/>
              </a:rPr>
              <a:t>na</a:t>
            </a:r>
            <a:r>
              <a:rPr lang="en-GB" sz="1400" dirty="0">
                <a:latin typeface="+mj-lt"/>
              </a:rPr>
              <a:t> </a:t>
            </a:r>
            <a:r>
              <a:rPr lang="en-GB" sz="1400" dirty="0" err="1">
                <a:latin typeface="+mj-lt"/>
              </a:rPr>
              <a:t>kufanya</a:t>
            </a:r>
            <a:r>
              <a:rPr lang="en-GB" sz="1400" dirty="0">
                <a:latin typeface="+mj-lt"/>
              </a:rPr>
              <a:t> </a:t>
            </a:r>
            <a:r>
              <a:rPr lang="en-GB" sz="1400" dirty="0" err="1">
                <a:latin typeface="+mj-lt"/>
              </a:rPr>
              <a:t>mgonjwa</a:t>
            </a:r>
            <a:r>
              <a:rPr lang="en-GB" sz="1400" dirty="0">
                <a:latin typeface="+mj-lt"/>
              </a:rPr>
              <a:t> </a:t>
            </a:r>
            <a:r>
              <a:rPr lang="en-GB" sz="1400" dirty="0" err="1">
                <a:latin typeface="+mj-lt"/>
              </a:rPr>
              <a:t>aendelee</a:t>
            </a:r>
            <a:r>
              <a:rPr lang="en-GB" sz="1400" dirty="0">
                <a:latin typeface="+mj-lt"/>
              </a:rPr>
              <a:t> </a:t>
            </a:r>
            <a:r>
              <a:rPr lang="en-GB" sz="1400" dirty="0" err="1">
                <a:latin typeface="+mj-lt"/>
              </a:rPr>
              <a:t>kuwa</a:t>
            </a:r>
            <a:r>
              <a:rPr lang="en-GB" sz="1400" dirty="0">
                <a:latin typeface="+mj-lt"/>
              </a:rPr>
              <a:t> </a:t>
            </a:r>
            <a:r>
              <a:rPr lang="en-GB" sz="1400" dirty="0" err="1">
                <a:latin typeface="+mj-lt"/>
              </a:rPr>
              <a:t>hai</a:t>
            </a:r>
            <a:endParaRPr lang="en-GB" sz="1400" dirty="0">
              <a:latin typeface="+mj-lt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dirty="0" err="1">
                <a:latin typeface="+mj-lt"/>
              </a:rPr>
              <a:t>Nguvu</a:t>
            </a:r>
            <a:r>
              <a:rPr lang="en-GB" sz="1400" dirty="0">
                <a:latin typeface="+mj-lt"/>
              </a:rPr>
              <a:t> </a:t>
            </a:r>
            <a:r>
              <a:rPr lang="en-GB" sz="1400" dirty="0" err="1">
                <a:latin typeface="+mj-lt"/>
              </a:rPr>
              <a:t>zaidi</a:t>
            </a:r>
            <a:r>
              <a:rPr lang="en-GB" sz="1400" dirty="0">
                <a:latin typeface="+mj-lt"/>
              </a:rPr>
              <a:t> </a:t>
            </a:r>
            <a:r>
              <a:rPr lang="en-GB" sz="1400" dirty="0" err="1">
                <a:latin typeface="+mj-lt"/>
              </a:rPr>
              <a:t>inahitajika</a:t>
            </a:r>
            <a:r>
              <a:rPr lang="en-GB" sz="1400" dirty="0">
                <a:latin typeface="+mj-lt"/>
              </a:rPr>
              <a:t> </a:t>
            </a:r>
            <a:r>
              <a:rPr lang="en-GB" sz="1400" dirty="0" err="1">
                <a:latin typeface="+mj-lt"/>
              </a:rPr>
              <a:t>kuboresha</a:t>
            </a:r>
            <a:r>
              <a:rPr lang="en-GB" sz="1400" dirty="0">
                <a:latin typeface="+mj-lt"/>
              </a:rPr>
              <a:t> </a:t>
            </a:r>
            <a:r>
              <a:rPr lang="en-GB" sz="1400" dirty="0" err="1">
                <a:latin typeface="+mj-lt"/>
              </a:rPr>
              <a:t>huduma</a:t>
            </a:r>
            <a:r>
              <a:rPr lang="en-GB" sz="1400" dirty="0">
                <a:latin typeface="+mj-lt"/>
              </a:rPr>
              <a:t> </a:t>
            </a:r>
            <a:r>
              <a:rPr lang="en-GB" sz="1400" dirty="0" err="1">
                <a:latin typeface="+mj-lt"/>
              </a:rPr>
              <a:t>hii</a:t>
            </a:r>
            <a:r>
              <a:rPr lang="en-GB" sz="1400" dirty="0">
                <a:latin typeface="+mj-lt"/>
              </a:rPr>
              <a:t> </a:t>
            </a:r>
            <a:r>
              <a:rPr lang="en-GB" sz="1400" dirty="0" err="1">
                <a:latin typeface="+mj-lt"/>
              </a:rPr>
              <a:t>iliyotelekezwa</a:t>
            </a:r>
            <a:endParaRPr lang="en-GB" sz="1400" dirty="0">
              <a:latin typeface="+mj-lt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i="1" dirty="0">
                <a:latin typeface="+mj-lt"/>
              </a:rPr>
              <a:t>Sio </a:t>
            </a:r>
            <a:r>
              <a:rPr lang="en-GB" sz="1400" i="1" dirty="0" err="1">
                <a:latin typeface="+mj-lt"/>
              </a:rPr>
              <a:t>tiba</a:t>
            </a:r>
            <a:r>
              <a:rPr lang="en-GB" sz="1400" i="1" dirty="0">
                <a:latin typeface="+mj-lt"/>
              </a:rPr>
              <a:t> </a:t>
            </a:r>
            <a:r>
              <a:rPr lang="en-GB" sz="1400" i="1" dirty="0" err="1">
                <a:latin typeface="+mj-lt"/>
              </a:rPr>
              <a:t>ya</a:t>
            </a:r>
            <a:r>
              <a:rPr lang="en-GB" sz="1400" i="1" dirty="0">
                <a:latin typeface="+mj-lt"/>
              </a:rPr>
              <a:t> </a:t>
            </a:r>
            <a:r>
              <a:rPr lang="en-GB" sz="1400" i="1" dirty="0" err="1">
                <a:latin typeface="+mj-lt"/>
              </a:rPr>
              <a:t>utambuzi</a:t>
            </a:r>
            <a:r>
              <a:rPr lang="en-GB" sz="1400" i="1" dirty="0">
                <a:latin typeface="+mj-lt"/>
              </a:rPr>
              <a:t> </a:t>
            </a:r>
            <a:r>
              <a:rPr lang="en-GB" sz="1400" i="1" dirty="0" err="1">
                <a:latin typeface="+mj-lt"/>
              </a:rPr>
              <a:t>wa</a:t>
            </a:r>
            <a:r>
              <a:rPr lang="en-GB" sz="1400" i="1" dirty="0">
                <a:latin typeface="+mj-lt"/>
              </a:rPr>
              <a:t> </a:t>
            </a:r>
            <a:r>
              <a:rPr lang="en-GB" sz="1400" i="1" dirty="0" err="1">
                <a:latin typeface="+mj-lt"/>
              </a:rPr>
              <a:t>magonjwa</a:t>
            </a:r>
            <a:r>
              <a:rPr lang="en-GB" sz="1400" i="1" dirty="0">
                <a:latin typeface="+mj-lt"/>
              </a:rPr>
              <a:t> au </a:t>
            </a:r>
            <a:r>
              <a:rPr lang="en-GB" sz="1400" i="1" dirty="0" err="1">
                <a:latin typeface="+mj-lt"/>
              </a:rPr>
              <a:t>chanzo</a:t>
            </a:r>
            <a:r>
              <a:rPr lang="en-GB" sz="1400" i="1" dirty="0">
                <a:latin typeface="+mj-lt"/>
              </a:rPr>
              <a:t> cha </a:t>
            </a:r>
            <a:r>
              <a:rPr lang="en-GB" sz="1400" i="1" dirty="0" err="1">
                <a:latin typeface="+mj-lt"/>
              </a:rPr>
              <a:t>ugonjwa</a:t>
            </a:r>
            <a:r>
              <a:rPr lang="en-GB" sz="1400" i="1" dirty="0">
                <a:latin typeface="+mj-lt"/>
              </a:rPr>
              <a:t> </a:t>
            </a:r>
            <a:r>
              <a:rPr lang="en-GB" sz="1400" i="1" dirty="0" err="1">
                <a:latin typeface="+mj-lt"/>
              </a:rPr>
              <a:t>husika</a:t>
            </a:r>
            <a:endParaRPr lang="en-GB" sz="1400" dirty="0">
              <a:latin typeface="+mj-lt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i="1" dirty="0" err="1">
                <a:solidFill>
                  <a:schemeClr val="tx1"/>
                </a:solidFill>
                <a:latin typeface="+mj-lt"/>
              </a:rPr>
              <a:t>Mfano</a:t>
            </a:r>
            <a:r>
              <a:rPr lang="en-GB" sz="1400" dirty="0">
                <a:solidFill>
                  <a:schemeClr val="tx1"/>
                </a:solidFill>
                <a:latin typeface="+mj-lt"/>
              </a:rPr>
              <a:t>: </a:t>
            </a:r>
            <a:r>
              <a:rPr lang="en-GB" sz="1400" dirty="0" err="1">
                <a:solidFill>
                  <a:schemeClr val="tx1"/>
                </a:solidFill>
                <a:latin typeface="+mj-lt"/>
              </a:rPr>
              <a:t>Kipima</a:t>
            </a:r>
            <a:r>
              <a:rPr lang="en-GB" sz="1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sz="1400" dirty="0" err="1">
                <a:solidFill>
                  <a:schemeClr val="tx1"/>
                </a:solidFill>
                <a:latin typeface="+mj-lt"/>
              </a:rPr>
              <a:t>oksigeni</a:t>
            </a:r>
            <a:r>
              <a:rPr lang="en-GB" sz="1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sz="1400" dirty="0" err="1">
                <a:solidFill>
                  <a:schemeClr val="tx1"/>
                </a:solidFill>
                <a:latin typeface="+mj-lt"/>
              </a:rPr>
              <a:t>ni</a:t>
            </a:r>
            <a:r>
              <a:rPr lang="en-GB" sz="1400" dirty="0">
                <a:solidFill>
                  <a:schemeClr val="tx1"/>
                </a:solidFill>
                <a:latin typeface="+mj-lt"/>
              </a:rPr>
              <a:t> EECC </a:t>
            </a:r>
            <a:r>
              <a:rPr lang="en-GB" sz="1400" dirty="0" err="1">
                <a:solidFill>
                  <a:schemeClr val="tx1"/>
                </a:solidFill>
                <a:latin typeface="+mj-lt"/>
              </a:rPr>
              <a:t>ila</a:t>
            </a:r>
            <a:r>
              <a:rPr lang="en-GB" sz="1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sz="1400" dirty="0" err="1">
                <a:solidFill>
                  <a:schemeClr val="tx1"/>
                </a:solidFill>
                <a:latin typeface="+mj-lt"/>
              </a:rPr>
              <a:t>kuongeza</a:t>
            </a:r>
            <a:r>
              <a:rPr lang="en-GB" sz="1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sz="1400" dirty="0" err="1">
                <a:solidFill>
                  <a:schemeClr val="tx1"/>
                </a:solidFill>
                <a:latin typeface="+mj-lt"/>
              </a:rPr>
              <a:t>damu</a:t>
            </a:r>
            <a:r>
              <a:rPr lang="en-GB" sz="1400" dirty="0">
                <a:solidFill>
                  <a:schemeClr val="tx1"/>
                </a:solidFill>
                <a:latin typeface="+mj-lt"/>
              </a:rPr>
              <a:t> au </a:t>
            </a:r>
            <a:r>
              <a:rPr lang="en-GB" sz="1400" dirty="0" err="1">
                <a:solidFill>
                  <a:schemeClr val="tx1"/>
                </a:solidFill>
                <a:latin typeface="+mj-lt"/>
              </a:rPr>
              <a:t>oparesheni</a:t>
            </a:r>
            <a:r>
              <a:rPr lang="en-GB" sz="1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sz="1400" dirty="0" err="1">
                <a:solidFill>
                  <a:schemeClr val="tx1"/>
                </a:solidFill>
                <a:latin typeface="+mj-lt"/>
              </a:rPr>
              <a:t>ya</a:t>
            </a:r>
            <a:r>
              <a:rPr lang="en-GB" sz="1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sz="1400" dirty="0" err="1">
                <a:solidFill>
                  <a:schemeClr val="tx1"/>
                </a:solidFill>
                <a:latin typeface="+mj-lt"/>
              </a:rPr>
              <a:t>kidole</a:t>
            </a:r>
            <a:r>
              <a:rPr lang="en-GB" sz="1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sz="1400" dirty="0" err="1">
                <a:solidFill>
                  <a:schemeClr val="tx1"/>
                </a:solidFill>
                <a:latin typeface="+mj-lt"/>
              </a:rPr>
              <a:t>tumbo</a:t>
            </a:r>
            <a:r>
              <a:rPr lang="en-GB" sz="1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sz="1400" dirty="0" err="1">
                <a:solidFill>
                  <a:schemeClr val="tx1"/>
                </a:solidFill>
                <a:latin typeface="+mj-lt"/>
              </a:rPr>
              <a:t>sio</a:t>
            </a:r>
            <a:r>
              <a:rPr lang="en-GB" sz="1400" dirty="0">
                <a:solidFill>
                  <a:schemeClr val="tx1"/>
                </a:solidFill>
                <a:latin typeface="+mj-lt"/>
              </a:rPr>
              <a:t> EECC.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6A4648-C807-E8E4-A34E-51E141DFE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065" y="138361"/>
            <a:ext cx="10991144" cy="1258323"/>
          </a:xfrm>
          <a:ln w="9525">
            <a:solidFill>
              <a:srgbClr val="00B05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b="1" dirty="0" err="1">
                <a:solidFill>
                  <a:srgbClr val="C00000"/>
                </a:solidFill>
              </a:rPr>
              <a:t>Kanuni</a:t>
            </a:r>
            <a:r>
              <a:rPr lang="en-US" b="1" dirty="0">
                <a:solidFill>
                  <a:srgbClr val="C00000"/>
                </a:solidFill>
              </a:rPr>
              <a:t> za EECC</a:t>
            </a:r>
            <a:endParaRPr lang="LID4096" b="1" dirty="0">
              <a:solidFill>
                <a:srgbClr val="C0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89B8973-1362-F6C2-FFEE-9AB017EEA9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391" t="13924" r="7859" b="6887"/>
          <a:stretch/>
        </p:blipFill>
        <p:spPr>
          <a:xfrm>
            <a:off x="383443" y="63441"/>
            <a:ext cx="489622" cy="1408162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7A80638-897B-BE01-C48D-C58C8F1F0401}"/>
              </a:ext>
            </a:extLst>
          </p:cNvPr>
          <p:cNvSpPr/>
          <p:nvPr/>
        </p:nvSpPr>
        <p:spPr>
          <a:xfrm>
            <a:off x="3989194" y="1396684"/>
            <a:ext cx="4371033" cy="2170635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+mj-lt"/>
              </a:rPr>
              <a:t>Huduma </a:t>
            </a:r>
            <a:r>
              <a:rPr lang="en-GB" sz="2400" b="1" dirty="0" err="1">
                <a:latin typeface="+mj-lt"/>
              </a:rPr>
              <a:t>tiba</a:t>
            </a:r>
            <a:r>
              <a:rPr lang="en-GB" sz="2400" b="1" dirty="0">
                <a:latin typeface="+mj-lt"/>
              </a:rPr>
              <a:t> </a:t>
            </a:r>
            <a:r>
              <a:rPr lang="en-GB" sz="2400" b="1" dirty="0" err="1">
                <a:latin typeface="+mj-lt"/>
              </a:rPr>
              <a:t>kwa</a:t>
            </a:r>
            <a:r>
              <a:rPr lang="en-GB" sz="2400" b="1" dirty="0">
                <a:latin typeface="+mj-lt"/>
              </a:rPr>
              <a:t> </a:t>
            </a:r>
            <a:r>
              <a:rPr lang="en-GB" sz="2400" b="1" dirty="0" err="1">
                <a:latin typeface="+mj-lt"/>
              </a:rPr>
              <a:t>walio</a:t>
            </a:r>
            <a:r>
              <a:rPr lang="en-GB" sz="2400" b="1" dirty="0">
                <a:latin typeface="+mj-lt"/>
              </a:rPr>
              <a:t> </a:t>
            </a:r>
            <a:r>
              <a:rPr lang="en-GB" sz="2400" b="1" dirty="0" err="1">
                <a:latin typeface="+mj-lt"/>
              </a:rPr>
              <a:t>mahututi</a:t>
            </a:r>
            <a:endParaRPr lang="en-GB" sz="2400" b="1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EECC </a:t>
            </a:r>
            <a:r>
              <a:rPr lang="en-GB" sz="1600" dirty="0" err="1">
                <a:latin typeface="+mj-lt"/>
              </a:rPr>
              <a:t>inalenga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kuongeza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makazo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na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ubora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katika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huduma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kwa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wagonjwa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mahututi</a:t>
            </a:r>
            <a:endParaRPr lang="en-GB" sz="16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Ni </a:t>
            </a:r>
            <a:r>
              <a:rPr lang="en-GB" sz="1600" dirty="0" err="1">
                <a:latin typeface="+mj-lt"/>
              </a:rPr>
              <a:t>kwa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ajili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ya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wagonjwa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mahututi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tu.</a:t>
            </a:r>
            <a:r>
              <a:rPr lang="en-GB" sz="1600" dirty="0">
                <a:latin typeface="+mj-lt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EECC </a:t>
            </a:r>
            <a:r>
              <a:rPr lang="en-GB" sz="1600" dirty="0" err="1">
                <a:latin typeface="+mj-lt"/>
              </a:rPr>
              <a:t>haihusishi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huduma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kwa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wagonjwa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wasio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mahututi</a:t>
            </a:r>
            <a:r>
              <a:rPr lang="en-GB" sz="1600" dirty="0">
                <a:latin typeface="+mj-lt"/>
              </a:rPr>
              <a:t> (</a:t>
            </a:r>
            <a:r>
              <a:rPr lang="en-GB" sz="1600" dirty="0" err="1">
                <a:latin typeface="+mj-lt"/>
              </a:rPr>
              <a:t>Japokuwa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nayo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ni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huduma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muhimu</a:t>
            </a:r>
            <a:r>
              <a:rPr lang="en-GB" sz="1600" dirty="0"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9197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B4297E0F-0192-27F8-AC9B-351D5B2FD759}"/>
              </a:ext>
            </a:extLst>
          </p:cNvPr>
          <p:cNvGrpSpPr/>
          <p:nvPr/>
        </p:nvGrpSpPr>
        <p:grpSpPr>
          <a:xfrm>
            <a:off x="63011" y="130513"/>
            <a:ext cx="5620754" cy="3688202"/>
            <a:chOff x="63011" y="130513"/>
            <a:chExt cx="5620754" cy="3688202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B0A79EC0-0E5A-82FE-424D-679DCAAE9390}"/>
                </a:ext>
              </a:extLst>
            </p:cNvPr>
            <p:cNvSpPr/>
            <p:nvPr/>
          </p:nvSpPr>
          <p:spPr>
            <a:xfrm>
              <a:off x="1988064" y="130513"/>
              <a:ext cx="3695701" cy="3250660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lnSpc>
                  <a:spcPct val="100000"/>
                </a:lnSpc>
                <a:buFont typeface="Courier New" panose="02070309020205020404" pitchFamily="49" charset="0"/>
                <a:buChar char="o"/>
              </a:pPr>
              <a:r>
                <a:rPr lang="sv-SE" sz="1800" dirty="0">
                  <a:latin typeface="+mj-lt"/>
                </a:rPr>
                <a:t>Mama mjamzito: Ujauzito wa wiki 40</a:t>
              </a:r>
            </a:p>
            <a:p>
              <a:pPr marL="285750" indent="-285750">
                <a:lnSpc>
                  <a:spcPct val="100000"/>
                </a:lnSpc>
                <a:buFont typeface="Courier New" panose="02070309020205020404" pitchFamily="49" charset="0"/>
                <a:buChar char="o"/>
              </a:pPr>
              <a:r>
                <a:rPr lang="sv-SE" sz="1800" dirty="0">
                  <a:latin typeface="+mj-lt"/>
                </a:rPr>
                <a:t>Anawasili katika kituo cha afya akiwa hana fahamu</a:t>
              </a:r>
            </a:p>
            <a:p>
              <a:pPr marL="285750" indent="-285750">
                <a:lnSpc>
                  <a:spcPct val="100000"/>
                </a:lnSpc>
                <a:buFont typeface="Courier New" panose="02070309020205020404" pitchFamily="49" charset="0"/>
                <a:buChar char="o"/>
              </a:pPr>
              <a:r>
                <a:rPr lang="sv-SE" sz="1800" dirty="0">
                  <a:latin typeface="+mj-lt"/>
                </a:rPr>
                <a:t>Kifafa</a:t>
              </a:r>
            </a:p>
            <a:p>
              <a:pPr marL="285750" indent="-285750">
                <a:lnSpc>
                  <a:spcPct val="100000"/>
                </a:lnSpc>
                <a:buFont typeface="Courier New" panose="02070309020205020404" pitchFamily="49" charset="0"/>
                <a:buChar char="o"/>
              </a:pPr>
              <a:r>
                <a:rPr lang="sv-SE" sz="1800" dirty="0">
                  <a:latin typeface="+mj-lt"/>
                </a:rPr>
                <a:t>Anagundulika kuwa na "Eklampsia”</a:t>
              </a:r>
            </a:p>
            <a:p>
              <a:pPr marL="285750" indent="-285750">
                <a:lnSpc>
                  <a:spcPct val="100000"/>
                </a:lnSpc>
                <a:buFont typeface="Courier New" panose="02070309020205020404" pitchFamily="49" charset="0"/>
                <a:buChar char="o"/>
              </a:pPr>
              <a:r>
                <a:rPr lang="sv-SE" sz="1800" dirty="0">
                  <a:latin typeface="+mj-lt"/>
                </a:rPr>
                <a:t>Upasuaji wa dharura (Caesarean)</a:t>
              </a:r>
            </a:p>
            <a:p>
              <a:pPr marL="285750" indent="-285750">
                <a:lnSpc>
                  <a:spcPct val="100000"/>
                </a:lnSpc>
                <a:buFont typeface="Courier New" panose="02070309020205020404" pitchFamily="49" charset="0"/>
                <a:buChar char="o"/>
              </a:pPr>
              <a:r>
                <a:rPr lang="sv-SE" sz="1800" dirty="0">
                  <a:latin typeface="+mj-lt"/>
                </a:rPr>
                <a:t>Mtoto mwenye afya nzuri anazaliwa</a:t>
              </a:r>
            </a:p>
            <a:p>
              <a:pPr marL="285750" indent="-285750">
                <a:lnSpc>
                  <a:spcPct val="100000"/>
                </a:lnSpc>
                <a:buFont typeface="Courier New" panose="02070309020205020404" pitchFamily="49" charset="0"/>
                <a:buChar char="o"/>
              </a:pPr>
              <a:r>
                <a:rPr lang="sv-SE" sz="1800" dirty="0">
                  <a:latin typeface="+mj-lt"/>
                </a:rPr>
                <a:t>Anaenda wodini</a:t>
              </a:r>
              <a:endParaRPr lang="LID4096" dirty="0"/>
            </a:p>
          </p:txBody>
        </p:sp>
        <p:sp>
          <p:nvSpPr>
            <p:cNvPr id="3" name="Rectangle 3">
              <a:extLst>
                <a:ext uri="{FF2B5EF4-FFF2-40B4-BE49-F238E27FC236}">
                  <a16:creationId xmlns:a16="http://schemas.microsoft.com/office/drawing/2014/main" id="{ED512603-B372-2D38-C463-C6EE310F9145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63011" y="256366"/>
              <a:ext cx="2599354" cy="356234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buFont typeface="Courier New" panose="02070309020205020404" pitchFamily="49" charset="0"/>
                <a:buChar char="o"/>
              </a:pPr>
              <a:endParaRPr lang="sv-SE" sz="1600" dirty="0">
                <a:latin typeface="+mj-lt"/>
              </a:endParaRPr>
            </a:p>
          </p:txBody>
        </p:sp>
        <p:pic>
          <p:nvPicPr>
            <p:cNvPr id="10" name="Picture 9" descr="A pregnant person in a dress&#10;&#10;Description automatically generated">
              <a:extLst>
                <a:ext uri="{FF2B5EF4-FFF2-40B4-BE49-F238E27FC236}">
                  <a16:creationId xmlns:a16="http://schemas.microsoft.com/office/drawing/2014/main" id="{BC2E502C-B5B9-3737-12EA-B55C339B2E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96" t="8682" r="21990"/>
            <a:stretch/>
          </p:blipFill>
          <p:spPr>
            <a:xfrm>
              <a:off x="97553" y="256366"/>
              <a:ext cx="2157460" cy="334406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13" name="Rectangle 3">
            <a:extLst>
              <a:ext uri="{FF2B5EF4-FFF2-40B4-BE49-F238E27FC236}">
                <a16:creationId xmlns:a16="http://schemas.microsoft.com/office/drawing/2014/main" id="{3C847047-7C1E-6D45-66EA-4F4306A11F24}"/>
              </a:ext>
            </a:extLst>
          </p:cNvPr>
          <p:cNvSpPr txBox="1">
            <a:spLocks noChangeArrowheads="1"/>
          </p:cNvSpPr>
          <p:nvPr/>
        </p:nvSpPr>
        <p:spPr>
          <a:xfrm>
            <a:off x="6091117" y="365508"/>
            <a:ext cx="3063063" cy="3821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Courier New" panose="02070309020205020404" pitchFamily="49" charset="0"/>
              <a:buChar char="o"/>
            </a:pPr>
            <a:endParaRPr lang="sv-SE" sz="1800" dirty="0">
              <a:latin typeface="+mj-lt"/>
            </a:endParaRPr>
          </a:p>
          <a:p>
            <a:pPr>
              <a:lnSpc>
                <a:spcPct val="120000"/>
              </a:lnSpc>
              <a:buFont typeface="Courier New" panose="02070309020205020404" pitchFamily="49" charset="0"/>
              <a:buChar char="o"/>
            </a:pPr>
            <a:endParaRPr lang="sv-SE" sz="1800" dirty="0">
              <a:latin typeface="+mj-lt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A7E4AA6-95C5-FC35-CD25-77470B5E2715}"/>
              </a:ext>
            </a:extLst>
          </p:cNvPr>
          <p:cNvGrpSpPr/>
          <p:nvPr/>
        </p:nvGrpSpPr>
        <p:grpSpPr>
          <a:xfrm>
            <a:off x="5813611" y="16316"/>
            <a:ext cx="6280836" cy="3642156"/>
            <a:chOff x="5880560" y="256366"/>
            <a:chExt cx="6280836" cy="364215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49FBBCE6-A25F-297E-573A-07520749A41E}"/>
                </a:ext>
              </a:extLst>
            </p:cNvPr>
            <p:cNvSpPr/>
            <p:nvPr/>
          </p:nvSpPr>
          <p:spPr>
            <a:xfrm>
              <a:off x="8273373" y="297576"/>
              <a:ext cx="3888023" cy="3600946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lnSpc>
                  <a:spcPct val="120000"/>
                </a:lnSpc>
                <a:buFont typeface="Courier New" panose="02070309020205020404" pitchFamily="49" charset="0"/>
                <a:buChar char="o"/>
              </a:pPr>
              <a:r>
                <a:rPr lang="sv-SE" sz="1800" dirty="0">
                  <a:latin typeface="+mj-lt"/>
                </a:rPr>
                <a:t>Dereva wa  bodaboda, umri wa miaka 25</a:t>
              </a:r>
            </a:p>
            <a:p>
              <a:pPr marL="285750" indent="-285750">
                <a:lnSpc>
                  <a:spcPct val="120000"/>
                </a:lnSpc>
                <a:buFont typeface="Courier New" panose="02070309020205020404" pitchFamily="49" charset="0"/>
                <a:buChar char="o"/>
              </a:pPr>
              <a:r>
                <a:rPr lang="sv-SE" sz="1800" dirty="0">
                  <a:latin typeface="+mj-lt"/>
                </a:rPr>
                <a:t>Ajali ya barabarani</a:t>
              </a:r>
            </a:p>
            <a:p>
              <a:pPr marL="285750" indent="-285750">
                <a:lnSpc>
                  <a:spcPct val="120000"/>
                </a:lnSpc>
                <a:buFont typeface="Courier New" panose="02070309020205020404" pitchFamily="49" charset="0"/>
                <a:buChar char="o"/>
              </a:pPr>
              <a:r>
                <a:rPr lang="sv-SE" sz="1800" dirty="0">
                  <a:latin typeface="+mj-lt"/>
                </a:rPr>
                <a:t>Anawasili kituo cha afya akiwa amefunikwa damu</a:t>
              </a:r>
            </a:p>
            <a:p>
              <a:pPr marL="285750" indent="-285750">
                <a:lnSpc>
                  <a:spcPct val="120000"/>
                </a:lnSpc>
                <a:buFont typeface="Courier New" panose="02070309020205020404" pitchFamily="49" charset="0"/>
                <a:buChar char="o"/>
              </a:pPr>
              <a:r>
                <a:rPr lang="sv-SE" sz="1800" dirty="0">
                  <a:latin typeface="+mj-lt"/>
                </a:rPr>
                <a:t>Anagundulika kuwa na "Majeraha mengi" (Polytrauma)</a:t>
              </a:r>
            </a:p>
            <a:p>
              <a:pPr marL="285750" indent="-285750">
                <a:lnSpc>
                  <a:spcPct val="120000"/>
                </a:lnSpc>
                <a:buFont typeface="Courier New" panose="02070309020205020404" pitchFamily="49" charset="0"/>
                <a:buChar char="o"/>
              </a:pPr>
              <a:r>
                <a:rPr lang="sv-SE" sz="1800" dirty="0">
                  <a:latin typeface="+mj-lt"/>
                </a:rPr>
                <a:t>Anapelekwa hospitali ya rufaa</a:t>
              </a:r>
            </a:p>
            <a:p>
              <a:pPr marL="285750" indent="-285750">
                <a:lnSpc>
                  <a:spcPct val="120000"/>
                </a:lnSpc>
                <a:buFont typeface="Courier New" panose="02070309020205020404" pitchFamily="49" charset="0"/>
                <a:buChar char="o"/>
              </a:pPr>
              <a:r>
                <a:rPr lang="sv-SE" sz="1800" dirty="0">
                  <a:latin typeface="+mj-lt"/>
                </a:rPr>
                <a:t>Vipimo vya CT. </a:t>
              </a:r>
              <a:r>
                <a:rPr lang="sv-SE" sz="1800" dirty="0">
                  <a:latin typeface="+mj-lt"/>
                  <a:sym typeface="Wingdings" panose="05000000000000000000" pitchFamily="2" charset="2"/>
                </a:rPr>
                <a:t> </a:t>
              </a:r>
              <a:r>
                <a:rPr lang="sv-SE" sz="1800" dirty="0">
                  <a:latin typeface="+mj-lt"/>
                </a:rPr>
                <a:t>Upasuaji</a:t>
              </a:r>
            </a:p>
            <a:p>
              <a:pPr marL="285750" indent="-285750">
                <a:lnSpc>
                  <a:spcPct val="120000"/>
                </a:lnSpc>
                <a:buFont typeface="Courier New" panose="02070309020205020404" pitchFamily="49" charset="0"/>
                <a:buChar char="o"/>
              </a:pPr>
              <a:r>
                <a:rPr lang="sv-SE" sz="1800" dirty="0">
                  <a:latin typeface="+mj-lt"/>
                </a:rPr>
                <a:t>Baada ya upasuaji, anapelekwa wodi ya kawaida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11EEF96-305C-44F1-E5AC-82EA995F9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80560" y="256366"/>
              <a:ext cx="2671883" cy="3062389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3DD3024-E02E-1190-C249-7507E607925A}"/>
              </a:ext>
            </a:extLst>
          </p:cNvPr>
          <p:cNvGrpSpPr/>
          <p:nvPr/>
        </p:nvGrpSpPr>
        <p:grpSpPr>
          <a:xfrm>
            <a:off x="2280928" y="3645788"/>
            <a:ext cx="6873251" cy="3081699"/>
            <a:chOff x="2798861" y="3381173"/>
            <a:chExt cx="6873251" cy="308169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7538971-520A-2F2F-A0D9-FC0E5ADF62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8861" y="3381173"/>
              <a:ext cx="3081699" cy="3081699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F7600210-618B-9DA6-5CA5-3A4BCAE58A7D}"/>
                </a:ext>
              </a:extLst>
            </p:cNvPr>
            <p:cNvSpPr/>
            <p:nvPr/>
          </p:nvSpPr>
          <p:spPr>
            <a:xfrm>
              <a:off x="5562939" y="3523735"/>
              <a:ext cx="4109173" cy="2896409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eaLnBrk="1" hangingPunct="1">
                <a:buFont typeface="Courier New" panose="02070309020205020404" pitchFamily="49" charset="0"/>
                <a:buChar char="o"/>
              </a:pPr>
              <a:r>
                <a:rPr lang="sv-SE" sz="1800" dirty="0">
                  <a:latin typeface="+mj-lt"/>
                </a:rPr>
                <a:t>Mtoto wa umri wa miaka 2</a:t>
              </a:r>
            </a:p>
            <a:p>
              <a:pPr marL="285750" indent="-285750" eaLnBrk="1" hangingPunct="1">
                <a:buFont typeface="Courier New" panose="02070309020205020404" pitchFamily="49" charset="0"/>
                <a:buChar char="o"/>
              </a:pPr>
              <a:r>
                <a:rPr lang="sv-SE" sz="1800" dirty="0">
                  <a:latin typeface="+mj-lt"/>
                </a:rPr>
                <a:t>Anawasili katika kituo cha afya akiwa na kupungua kwa fahamu.</a:t>
              </a:r>
            </a:p>
            <a:p>
              <a:pPr marL="285750" indent="-285750" eaLnBrk="1" hangingPunct="1">
                <a:buFont typeface="Courier New" panose="02070309020205020404" pitchFamily="49" charset="0"/>
                <a:buChar char="o"/>
              </a:pPr>
              <a:r>
                <a:rPr lang="sv-SE" sz="1800" dirty="0">
                  <a:latin typeface="+mj-lt"/>
                </a:rPr>
                <a:t>Homa kali.</a:t>
              </a:r>
            </a:p>
            <a:p>
              <a:pPr marL="285750" indent="-285750" eaLnBrk="1" hangingPunct="1">
                <a:buFont typeface="Courier New" panose="02070309020205020404" pitchFamily="49" charset="0"/>
                <a:buChar char="o"/>
              </a:pPr>
              <a:r>
                <a:rPr lang="sv-SE" sz="1800" dirty="0">
                  <a:latin typeface="+mj-lt"/>
                </a:rPr>
                <a:t>Apimwa na kugundulika kuwa na malaria kali</a:t>
              </a:r>
            </a:p>
            <a:p>
              <a:pPr marL="285750" indent="-285750" eaLnBrk="1" hangingPunct="1">
                <a:buFont typeface="Courier New" panose="02070309020205020404" pitchFamily="49" charset="0"/>
                <a:buChar char="o"/>
              </a:pPr>
              <a:r>
                <a:rPr lang="sv-SE" sz="1800" dirty="0">
                  <a:latin typeface="+mj-lt"/>
                </a:rPr>
                <a:t>Anapatiwa matibabu ya kisasa ya malaria</a:t>
              </a:r>
            </a:p>
            <a:p>
              <a:pPr marL="285750" indent="-285750" eaLnBrk="1" hangingPunct="1">
                <a:buFont typeface="Courier New" panose="02070309020205020404" pitchFamily="49" charset="0"/>
                <a:buChar char="o"/>
              </a:pPr>
              <a:r>
                <a:rPr lang="sv-SE" sz="1800" dirty="0">
                  <a:latin typeface="+mj-lt"/>
                </a:rPr>
                <a:t>Analazwa hospitalini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6589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3661E-BD85-0D79-6527-0560AAA29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5F2D8-17C1-70CB-D7A1-210FE5324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768" y="212738"/>
            <a:ext cx="10991144" cy="1258323"/>
          </a:xfrm>
          <a:ln w="9525">
            <a:solidFill>
              <a:srgbClr val="00B050"/>
            </a:solidFill>
          </a:ln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rgbClr val="C00000"/>
                </a:solidFill>
              </a:rPr>
              <a:t>Hali </a:t>
            </a:r>
            <a:r>
              <a:rPr lang="en-US" b="1" dirty="0" err="1">
                <a:solidFill>
                  <a:srgbClr val="C00000"/>
                </a:solidFill>
              </a:rPr>
              <a:t>ya</a:t>
            </a:r>
            <a:r>
              <a:rPr lang="en-US" b="1" dirty="0">
                <a:solidFill>
                  <a:srgbClr val="C00000"/>
                </a:solidFill>
              </a:rPr>
              <a:t> sasa </a:t>
            </a:r>
            <a:r>
              <a:rPr lang="en-US" b="1" dirty="0" err="1">
                <a:solidFill>
                  <a:srgbClr val="C00000"/>
                </a:solidFill>
              </a:rPr>
              <a:t>ya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huduma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tunakotaka</a:t>
            </a:r>
            <a:r>
              <a:rPr lang="en-US" b="1" dirty="0">
                <a:solidFill>
                  <a:srgbClr val="C00000"/>
                </a:solidFill>
              </a:rPr>
              <a:t> kwenda</a:t>
            </a:r>
            <a:endParaRPr lang="en-GB" b="1" baseline="30000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E2FDA9-E094-2ABE-583C-702F637A52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391" t="13924" r="7859" b="6887"/>
          <a:stretch/>
        </p:blipFill>
        <p:spPr>
          <a:xfrm>
            <a:off x="342088" y="171678"/>
            <a:ext cx="489622" cy="1408162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1AE09C48-C15A-815D-E98A-ABA74938AD04}"/>
              </a:ext>
            </a:extLst>
          </p:cNvPr>
          <p:cNvGrpSpPr/>
          <p:nvPr/>
        </p:nvGrpSpPr>
        <p:grpSpPr>
          <a:xfrm>
            <a:off x="6002719" y="1617185"/>
            <a:ext cx="5514060" cy="3924084"/>
            <a:chOff x="5727212" y="1481102"/>
            <a:chExt cx="5514060" cy="392408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58E612D-1285-61E5-947B-C745E876E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27212" y="2746395"/>
              <a:ext cx="3821001" cy="2658791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DA8C3CF-5A75-92AE-ABA6-D4881D09B6C9}"/>
                </a:ext>
              </a:extLst>
            </p:cNvPr>
            <p:cNvSpPr txBox="1"/>
            <p:nvPr/>
          </p:nvSpPr>
          <p:spPr>
            <a:xfrm>
              <a:off x="6616095" y="1481102"/>
              <a:ext cx="46251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Tunapotakiwa</a:t>
              </a:r>
              <a:r>
                <a:rPr kumimoji="0" lang="en-GB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3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kwenda</a:t>
              </a:r>
              <a:r>
                <a:rPr kumimoji="0" lang="en-GB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en-SE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2" name="Picture 4" descr="Free Wind Cliparts, Download Free Wind Cliparts png images, Free ClipArts  on Clipart Library">
              <a:extLst>
                <a:ext uri="{FF2B5EF4-FFF2-40B4-BE49-F238E27FC236}">
                  <a16:creationId xmlns:a16="http://schemas.microsoft.com/office/drawing/2014/main" id="{72DBFB94-ADA1-B694-1558-49D37479BB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8771" y="2298047"/>
              <a:ext cx="2139887" cy="1129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7AA5D02-1E05-16F0-D1C9-6E18EE7E011D}"/>
              </a:ext>
            </a:extLst>
          </p:cNvPr>
          <p:cNvGrpSpPr/>
          <p:nvPr/>
        </p:nvGrpSpPr>
        <p:grpSpPr>
          <a:xfrm>
            <a:off x="212858" y="1579840"/>
            <a:ext cx="5385124" cy="4556075"/>
            <a:chOff x="212858" y="1579840"/>
            <a:chExt cx="5385124" cy="4556075"/>
          </a:xfrm>
        </p:grpSpPr>
        <p:pic>
          <p:nvPicPr>
            <p:cNvPr id="26" name="Picture 4" descr="Free Wind Cliparts, Download Free Wind Cliparts png images, Free ClipArts  on Clipart Library">
              <a:extLst>
                <a:ext uri="{FF2B5EF4-FFF2-40B4-BE49-F238E27FC236}">
                  <a16:creationId xmlns:a16="http://schemas.microsoft.com/office/drawing/2014/main" id="{43AA72B1-0686-0E57-611D-B907705EB1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3786" y="2208195"/>
              <a:ext cx="2383549" cy="1258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9785B3D-406A-BBD9-7839-FF95305849D9}"/>
                </a:ext>
              </a:extLst>
            </p:cNvPr>
            <p:cNvSpPr txBox="1"/>
            <p:nvPr/>
          </p:nvSpPr>
          <p:spPr>
            <a:xfrm>
              <a:off x="2840621" y="3311735"/>
              <a:ext cx="2584171" cy="1877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Dhoruba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Milipuko</a:t>
              </a:r>
              <a:r>
                <a:rPr kumimoji="0" lang="en-GB" sz="160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1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ya</a:t>
              </a:r>
              <a:r>
                <a:rPr kumimoji="0" lang="en-GB" sz="160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1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magonjwa</a:t>
              </a:r>
              <a:endPara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600" dirty="0" err="1">
                  <a:solidFill>
                    <a:srgbClr val="0070C0"/>
                  </a:solidFill>
                  <a:latin typeface="Calibri" panose="020F0502020204030204"/>
                </a:rPr>
                <a:t>Bajeti</a:t>
              </a:r>
              <a:endPara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Idadi</a:t>
              </a:r>
              <a:r>
                <a:rPr kumimoji="0" lang="en-GB" sz="160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1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kubwa</a:t>
              </a:r>
              <a:r>
                <a:rPr kumimoji="0" lang="en-GB" sz="160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1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ya</a:t>
              </a:r>
              <a:r>
                <a:rPr kumimoji="0" lang="en-GB" sz="160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1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wagonjwa</a:t>
              </a:r>
              <a:endPara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Upugufu</a:t>
              </a:r>
              <a:r>
                <a:rPr kumimoji="0" lang="en-GB" sz="160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1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wa</a:t>
              </a:r>
              <a:r>
                <a:rPr kumimoji="0" lang="en-GB" sz="160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1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wahudumu</a:t>
              </a:r>
              <a:r>
                <a:rPr kumimoji="0" lang="en-GB" sz="160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1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wa</a:t>
              </a:r>
              <a:r>
                <a:rPr kumimoji="0" lang="en-GB" sz="160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1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afya</a:t>
              </a:r>
              <a:endParaRPr kumimoji="0" lang="en-SE" sz="16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629E15C-5F20-99D0-D5C6-459C6127BAF6}"/>
                </a:ext>
              </a:extLst>
            </p:cNvPr>
            <p:cNvSpPr txBox="1"/>
            <p:nvPr/>
          </p:nvSpPr>
          <p:spPr>
            <a:xfrm>
              <a:off x="1350166" y="1596243"/>
              <a:ext cx="21920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Tupo</a:t>
              </a:r>
              <a:r>
                <a:rPr kumimoji="0" lang="en-GB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GB" sz="3600" b="1" dirty="0">
                  <a:latin typeface="Calibri" panose="020F0502020204030204"/>
                </a:rPr>
                <a:t>h</a:t>
              </a:r>
              <a:r>
                <a:rPr kumimoji="0" lang="en-GB" sz="3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apa</a:t>
              </a:r>
              <a:endParaRPr kumimoji="0" lang="en-SE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4A1F56C-D6FE-0AE3-FD3A-A60570FCA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2058" y="2837531"/>
              <a:ext cx="2265374" cy="2567655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FE89CCE-FBDC-BE44-5433-0B050DD67B83}"/>
                </a:ext>
              </a:extLst>
            </p:cNvPr>
            <p:cNvSpPr/>
            <p:nvPr/>
          </p:nvSpPr>
          <p:spPr>
            <a:xfrm>
              <a:off x="212858" y="1579840"/>
              <a:ext cx="5385124" cy="455607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367D63F9-04B2-8ED7-05D9-38929B26D138}"/>
              </a:ext>
            </a:extLst>
          </p:cNvPr>
          <p:cNvSpPr/>
          <p:nvPr/>
        </p:nvSpPr>
        <p:spPr>
          <a:xfrm>
            <a:off x="6107430" y="1579840"/>
            <a:ext cx="5693942" cy="455607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BB6C96E5-B75E-7C9F-489A-771E4EDC4436}"/>
              </a:ext>
            </a:extLst>
          </p:cNvPr>
          <p:cNvSpPr/>
          <p:nvPr/>
        </p:nvSpPr>
        <p:spPr>
          <a:xfrm rot="5400000">
            <a:off x="5140940" y="3185294"/>
            <a:ext cx="1723559" cy="1580004"/>
          </a:xfrm>
          <a:prstGeom prst="triangle">
            <a:avLst>
              <a:gd name="adj" fmla="val 55804"/>
            </a:avLst>
          </a:prstGeom>
          <a:solidFill>
            <a:srgbClr val="C00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81D553-17AA-5EA7-B5F6-AAA62214A8E8}"/>
              </a:ext>
            </a:extLst>
          </p:cNvPr>
          <p:cNvSpPr txBox="1"/>
          <p:nvPr/>
        </p:nvSpPr>
        <p:spPr>
          <a:xfrm>
            <a:off x="9413730" y="3339294"/>
            <a:ext cx="258417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Dhoruba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Milipuko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6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ya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6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magonjwa</a:t>
            </a:r>
            <a:endParaRPr kumimoji="0" lang="en-GB" sz="16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 err="1">
                <a:solidFill>
                  <a:srgbClr val="0070C0"/>
                </a:solidFill>
                <a:latin typeface="Calibri" panose="020F0502020204030204"/>
              </a:rPr>
              <a:t>Bajeti</a:t>
            </a:r>
            <a:endParaRPr kumimoji="0" lang="en-GB" sz="16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Idadi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6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kubwa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6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ya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6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wagonjwa</a:t>
            </a:r>
            <a:endParaRPr kumimoji="0" lang="en-GB" sz="16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Upugufu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6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6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wahudumu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6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6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afya</a:t>
            </a:r>
            <a:endParaRPr kumimoji="0" lang="en-SE" sz="16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3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24B0D0-B71E-25B7-CA65-4C5C123D9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76E76-8CED-48B5-EC60-AF78528B0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768" y="212738"/>
            <a:ext cx="10991144" cy="1258323"/>
          </a:xfrm>
          <a:ln w="9525">
            <a:solidFill>
              <a:srgbClr val="00B050"/>
            </a:solidFill>
          </a:ln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GB" b="1" dirty="0" err="1">
                <a:solidFill>
                  <a:srgbClr val="C00000"/>
                </a:solidFill>
              </a:rPr>
              <a:t>Tuongeze</a:t>
            </a:r>
            <a:r>
              <a:rPr lang="en-GB" b="1" dirty="0">
                <a:solidFill>
                  <a:srgbClr val="C00000"/>
                </a:solidFill>
              </a:rPr>
              <a:t> ICU au </a:t>
            </a:r>
            <a:r>
              <a:rPr lang="en-GB" b="1" dirty="0" err="1">
                <a:solidFill>
                  <a:srgbClr val="C00000"/>
                </a:solidFill>
              </a:rPr>
              <a:t>tuongeze</a:t>
            </a:r>
            <a:r>
              <a:rPr lang="en-GB" b="1" dirty="0">
                <a:solidFill>
                  <a:srgbClr val="C00000"/>
                </a:solidFill>
              </a:rPr>
              <a:t>  EECC ?</a:t>
            </a:r>
            <a:endParaRPr lang="en-GB" b="1" baseline="30000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9B7B9F-CD3D-0FBC-91C1-38A1E2DF31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391" t="13924" r="7859" b="6887"/>
          <a:stretch/>
        </p:blipFill>
        <p:spPr>
          <a:xfrm>
            <a:off x="342088" y="171678"/>
            <a:ext cx="489622" cy="1408162"/>
          </a:xfrm>
          <a:prstGeom prst="rect">
            <a:avLst/>
          </a:prstGeom>
        </p:spPr>
      </p:pic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69C28A7C-3F9E-529F-741B-3C5D9CD353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2088" y="1740095"/>
            <a:ext cx="10573562" cy="33579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677A08-9DA4-1C30-A4A0-8BBA5D1764FA}"/>
              </a:ext>
            </a:extLst>
          </p:cNvPr>
          <p:cNvSpPr txBox="1"/>
          <p:nvPr/>
        </p:nvSpPr>
        <p:spPr>
          <a:xfrm>
            <a:off x="1001257" y="5098084"/>
            <a:ext cx="2590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Hali </a:t>
            </a:r>
            <a:r>
              <a:rPr lang="en-US" sz="1600" dirty="0" err="1"/>
              <a:t>ya</a:t>
            </a:r>
            <a:r>
              <a:rPr lang="en-US" sz="1600" dirty="0"/>
              <a:t> sasa; Huduma </a:t>
            </a:r>
            <a:r>
              <a:rPr lang="en-US" sz="1600" dirty="0" err="1"/>
              <a:t>hafifu</a:t>
            </a:r>
            <a:r>
              <a:rPr lang="en-US" sz="1600" dirty="0"/>
              <a:t> </a:t>
            </a:r>
            <a:r>
              <a:rPr lang="en-US" sz="1600" dirty="0" err="1"/>
              <a:t>wodini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ICU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762947-ABD8-2F32-F679-B4BC65D923E1}"/>
              </a:ext>
            </a:extLst>
          </p:cNvPr>
          <p:cNvSpPr txBox="1"/>
          <p:nvPr/>
        </p:nvSpPr>
        <p:spPr>
          <a:xfrm>
            <a:off x="4800600" y="5010155"/>
            <a:ext cx="25908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/>
              <a:t>Kuboresha</a:t>
            </a:r>
            <a:r>
              <a:rPr lang="en-US" sz="1600" dirty="0"/>
              <a:t> </a:t>
            </a:r>
            <a:r>
              <a:rPr lang="en-US" sz="1600" dirty="0" err="1"/>
              <a:t>huduma</a:t>
            </a:r>
            <a:r>
              <a:rPr lang="en-US" sz="1600" dirty="0"/>
              <a:t> za ICU</a:t>
            </a:r>
            <a:r>
              <a:rPr lang="en-US" sz="1600" dirty="0">
                <a:sym typeface="Wingdings" panose="05000000000000000000" pitchFamily="2" charset="2"/>
              </a:rPr>
              <a:t> </a:t>
            </a:r>
            <a:r>
              <a:rPr lang="en-US" sz="1600" dirty="0" err="1">
                <a:sym typeface="Wingdings" panose="05000000000000000000" pitchFamily="2" charset="2"/>
              </a:rPr>
              <a:t>Pengo</a:t>
            </a:r>
            <a:r>
              <a:rPr lang="en-US" sz="1600" dirty="0">
                <a:sym typeface="Wingdings" panose="05000000000000000000" pitchFamily="2" charset="2"/>
              </a:rPr>
              <a:t> kubwa la </a:t>
            </a:r>
            <a:r>
              <a:rPr lang="en-US" sz="1600" dirty="0" err="1">
                <a:sym typeface="Wingdings" panose="05000000000000000000" pitchFamily="2" charset="2"/>
              </a:rPr>
              <a:t>huduma</a:t>
            </a:r>
            <a:r>
              <a:rPr lang="en-US" sz="1600" dirty="0">
                <a:sym typeface="Wingdings" panose="05000000000000000000" pitchFamily="2" charset="2"/>
              </a:rPr>
              <a:t> </a:t>
            </a:r>
            <a:r>
              <a:rPr lang="en-US" sz="1600" dirty="0" err="1">
                <a:sym typeface="Wingdings" panose="05000000000000000000" pitchFamily="2" charset="2"/>
              </a:rPr>
              <a:t>kati</a:t>
            </a:r>
            <a:r>
              <a:rPr lang="en-US" sz="1600" dirty="0">
                <a:sym typeface="Wingdings" panose="05000000000000000000" pitchFamily="2" charset="2"/>
              </a:rPr>
              <a:t> </a:t>
            </a:r>
            <a:r>
              <a:rPr lang="en-US" sz="1600" dirty="0" err="1">
                <a:sym typeface="Wingdings" panose="05000000000000000000" pitchFamily="2" charset="2"/>
              </a:rPr>
              <a:t>ya</a:t>
            </a:r>
            <a:r>
              <a:rPr lang="en-US" sz="1600" dirty="0">
                <a:sym typeface="Wingdings" panose="05000000000000000000" pitchFamily="2" charset="2"/>
              </a:rPr>
              <a:t> ICU </a:t>
            </a:r>
            <a:r>
              <a:rPr lang="en-US" sz="1600" dirty="0" err="1">
                <a:sym typeface="Wingdings" panose="05000000000000000000" pitchFamily="2" charset="2"/>
              </a:rPr>
              <a:t>na</a:t>
            </a:r>
            <a:r>
              <a:rPr lang="en-US" sz="1600" dirty="0">
                <a:sym typeface="Wingdings" panose="05000000000000000000" pitchFamily="2" charset="2"/>
              </a:rPr>
              <a:t> </a:t>
            </a:r>
            <a:r>
              <a:rPr lang="en-US" sz="1600" dirty="0" err="1">
                <a:sym typeface="Wingdings" panose="05000000000000000000" pitchFamily="2" charset="2"/>
              </a:rPr>
              <a:t>wodi</a:t>
            </a:r>
            <a:endParaRPr lang="en-US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C3C39F-6CFB-7239-4631-407C0FE8F5DA}"/>
              </a:ext>
            </a:extLst>
          </p:cNvPr>
          <p:cNvSpPr txBox="1"/>
          <p:nvPr/>
        </p:nvSpPr>
        <p:spPr>
          <a:xfrm>
            <a:off x="8599943" y="4989305"/>
            <a:ext cx="359205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/>
              <a:t>Kuboresha</a:t>
            </a:r>
            <a:r>
              <a:rPr lang="en-US" sz="1600" dirty="0"/>
              <a:t> </a:t>
            </a:r>
            <a:r>
              <a:rPr lang="en-US" sz="1600" dirty="0" err="1"/>
              <a:t>huduma</a:t>
            </a:r>
            <a:r>
              <a:rPr lang="en-US" sz="1600" dirty="0"/>
              <a:t> za EECC </a:t>
            </a:r>
            <a:r>
              <a:rPr lang="en-US" sz="1600" dirty="0" err="1"/>
              <a:t>huboresha</a:t>
            </a:r>
            <a:r>
              <a:rPr lang="en-US" sz="1600" dirty="0"/>
              <a:t> </a:t>
            </a:r>
            <a:r>
              <a:rPr lang="en-US" sz="1600" dirty="0" err="1"/>
              <a:t>huduma</a:t>
            </a:r>
            <a:r>
              <a:rPr lang="en-US" sz="1600" dirty="0"/>
              <a:t> za </a:t>
            </a:r>
            <a:r>
              <a:rPr lang="en-US" sz="1600" dirty="0" err="1"/>
              <a:t>wamahututi</a:t>
            </a:r>
            <a:r>
              <a:rPr lang="en-US" sz="1600" dirty="0"/>
              <a:t> </a:t>
            </a:r>
            <a:r>
              <a:rPr lang="en-US" sz="1600" dirty="0" err="1"/>
              <a:t>kwa</a:t>
            </a:r>
            <a:r>
              <a:rPr lang="en-US" sz="1600" dirty="0"/>
              <a:t> </a:t>
            </a:r>
            <a:r>
              <a:rPr lang="en-US" sz="1600" dirty="0" err="1"/>
              <a:t>ujumla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kupuguza</a:t>
            </a:r>
            <a:r>
              <a:rPr lang="en-US" sz="1600" dirty="0"/>
              <a:t> tofauti za </a:t>
            </a:r>
            <a:r>
              <a:rPr lang="en-US" sz="1600" dirty="0" err="1"/>
              <a:t>ubora</a:t>
            </a:r>
            <a:r>
              <a:rPr lang="en-US" sz="1600" dirty="0"/>
              <a:t> </a:t>
            </a:r>
            <a:r>
              <a:rPr lang="en-US" sz="1600" dirty="0" err="1"/>
              <a:t>kati</a:t>
            </a:r>
            <a:r>
              <a:rPr lang="en-US" sz="1600" dirty="0"/>
              <a:t> </a:t>
            </a:r>
            <a:r>
              <a:rPr lang="en-US" sz="1600" dirty="0" err="1"/>
              <a:t>ya</a:t>
            </a:r>
            <a:r>
              <a:rPr lang="en-US" sz="1600" dirty="0"/>
              <a:t> ICU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wodi</a:t>
            </a:r>
            <a:r>
              <a:rPr lang="en-US" sz="1600" dirty="0"/>
              <a:t> hii </a:t>
            </a:r>
            <a:r>
              <a:rPr lang="en-US" sz="1600" dirty="0" err="1"/>
              <a:t>itapunguza</a:t>
            </a:r>
            <a:r>
              <a:rPr lang="en-US" sz="1600" dirty="0"/>
              <a:t> </a:t>
            </a:r>
            <a:r>
              <a:rPr lang="en-US" sz="1600" dirty="0" err="1"/>
              <a:t>mahitaji</a:t>
            </a:r>
            <a:r>
              <a:rPr lang="en-US" sz="1600" dirty="0"/>
              <a:t> </a:t>
            </a:r>
            <a:r>
              <a:rPr lang="en-US" sz="1600" dirty="0" err="1"/>
              <a:t>ya</a:t>
            </a:r>
            <a:r>
              <a:rPr lang="en-US" sz="1600" dirty="0"/>
              <a:t> ICU </a:t>
            </a:r>
            <a:r>
              <a:rPr lang="en-US" sz="1600" dirty="0" err="1"/>
              <a:t>na</a:t>
            </a:r>
            <a:r>
              <a:rPr lang="en-US" sz="1600" dirty="0"/>
              <a:t> gharama za </a:t>
            </a:r>
            <a:r>
              <a:rPr lang="en-US" sz="1600" dirty="0" err="1"/>
              <a:t>matibabu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950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E3BAD0F-42E9-79DF-8365-9241237FB722}"/>
              </a:ext>
            </a:extLst>
          </p:cNvPr>
          <p:cNvSpPr txBox="1">
            <a:spLocks/>
          </p:cNvSpPr>
          <p:nvPr/>
        </p:nvSpPr>
        <p:spPr>
          <a:xfrm>
            <a:off x="762000" y="1138265"/>
            <a:ext cx="5791199" cy="14011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Muhtasari</a:t>
            </a:r>
            <a:endParaRPr lang="en-US" sz="3200" b="1" kern="1200" baseline="300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C23E3B9-5ABF-58B3-E2B0-E9A5DAA90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DF8BC164-E230-753F-2C7E-B4EE7BA77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8086" y="0"/>
            <a:ext cx="4803913" cy="6858000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DC7A0BCF-661D-64E1-3F87-E337EEE39B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5185153"/>
              </p:ext>
            </p:extLst>
          </p:nvPr>
        </p:nvGraphicFramePr>
        <p:xfrm>
          <a:off x="762000" y="2551176"/>
          <a:ext cx="5791199" cy="36029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C4FC3D46-2B16-D310-2604-5B6058747E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8086" y="63091"/>
            <a:ext cx="4682134" cy="32372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C1D33A-502B-42D4-2FD3-D06DB36B7496}"/>
              </a:ext>
            </a:extLst>
          </p:cNvPr>
          <p:cNvSpPr txBox="1"/>
          <p:nvPr/>
        </p:nvSpPr>
        <p:spPr>
          <a:xfrm>
            <a:off x="8691003" y="3290836"/>
            <a:ext cx="21980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Vision</a:t>
            </a:r>
            <a:endParaRPr lang="LID4096" sz="4800" b="1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79A69F-8375-2FD7-809D-FB448EA40826}"/>
              </a:ext>
            </a:extLst>
          </p:cNvPr>
          <p:cNvSpPr txBox="1"/>
          <p:nvPr/>
        </p:nvSpPr>
        <p:spPr>
          <a:xfrm>
            <a:off x="7826246" y="4121833"/>
            <a:ext cx="380581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 err="1">
                <a:solidFill>
                  <a:srgbClr val="C00000"/>
                </a:solidFill>
              </a:rPr>
              <a:t>Wagonjwa</a:t>
            </a:r>
            <a:r>
              <a:rPr lang="en-GB" i="1" dirty="0">
                <a:solidFill>
                  <a:srgbClr val="C00000"/>
                </a:solidFill>
              </a:rPr>
              <a:t> </a:t>
            </a:r>
            <a:r>
              <a:rPr lang="en-GB" i="1" dirty="0" err="1">
                <a:solidFill>
                  <a:srgbClr val="C00000"/>
                </a:solidFill>
              </a:rPr>
              <a:t>wote</a:t>
            </a:r>
            <a:r>
              <a:rPr lang="en-GB" i="1" dirty="0">
                <a:solidFill>
                  <a:srgbClr val="C00000"/>
                </a:solidFill>
              </a:rPr>
              <a:t> </a:t>
            </a:r>
            <a:r>
              <a:rPr lang="en-GB" i="1" dirty="0" err="1">
                <a:solidFill>
                  <a:srgbClr val="C00000"/>
                </a:solidFill>
              </a:rPr>
              <a:t>mahututi</a:t>
            </a:r>
            <a:r>
              <a:rPr lang="en-GB" i="1" dirty="0">
                <a:solidFill>
                  <a:srgbClr val="C00000"/>
                </a:solidFill>
              </a:rPr>
              <a:t> </a:t>
            </a:r>
            <a:r>
              <a:rPr lang="en-GB" i="1" dirty="0" err="1">
                <a:solidFill>
                  <a:srgbClr val="C00000"/>
                </a:solidFill>
              </a:rPr>
              <a:t>wapate</a:t>
            </a:r>
            <a:r>
              <a:rPr lang="en-GB" i="1" dirty="0">
                <a:solidFill>
                  <a:srgbClr val="C00000"/>
                </a:solidFill>
              </a:rPr>
              <a:t> EECC </a:t>
            </a:r>
            <a:r>
              <a:rPr lang="en-GB" i="1" dirty="0" err="1">
                <a:solidFill>
                  <a:srgbClr val="C00000"/>
                </a:solidFill>
              </a:rPr>
              <a:t>katika</a:t>
            </a:r>
            <a:r>
              <a:rPr lang="en-GB" i="1" dirty="0">
                <a:solidFill>
                  <a:srgbClr val="C00000"/>
                </a:solidFill>
              </a:rPr>
              <a:t> </a:t>
            </a:r>
            <a:r>
              <a:rPr lang="en-GB" i="1" dirty="0" err="1">
                <a:solidFill>
                  <a:srgbClr val="C00000"/>
                </a:solidFill>
              </a:rPr>
              <a:t>hospitali</a:t>
            </a:r>
            <a:r>
              <a:rPr lang="en-GB" i="1" dirty="0">
                <a:solidFill>
                  <a:srgbClr val="C00000"/>
                </a:solidFill>
              </a:rPr>
              <a:t> </a:t>
            </a:r>
            <a:r>
              <a:rPr lang="en-GB" i="1" dirty="0" err="1">
                <a:solidFill>
                  <a:srgbClr val="C00000"/>
                </a:solidFill>
              </a:rPr>
              <a:t>zote</a:t>
            </a:r>
            <a:r>
              <a:rPr lang="en-GB" i="1" dirty="0">
                <a:solidFill>
                  <a:srgbClr val="C00000"/>
                </a:solidFill>
              </a:rPr>
              <a:t> </a:t>
            </a:r>
            <a:r>
              <a:rPr lang="en-GB" i="1" dirty="0" err="1">
                <a:solidFill>
                  <a:srgbClr val="C00000"/>
                </a:solidFill>
              </a:rPr>
              <a:t>duniani</a:t>
            </a:r>
            <a:r>
              <a:rPr lang="en-GB" i="1" dirty="0">
                <a:solidFill>
                  <a:srgbClr val="C00000"/>
                </a:solidFill>
              </a:rPr>
              <a:t> </a:t>
            </a:r>
            <a:r>
              <a:rPr lang="en-GB" i="1" dirty="0" err="1">
                <a:solidFill>
                  <a:srgbClr val="C00000"/>
                </a:solidFill>
              </a:rPr>
              <a:t>ili</a:t>
            </a:r>
            <a:r>
              <a:rPr lang="en-GB" i="1" dirty="0">
                <a:solidFill>
                  <a:srgbClr val="C00000"/>
                </a:solidFill>
              </a:rPr>
              <a:t> </a:t>
            </a:r>
            <a:r>
              <a:rPr lang="en-GB" i="1" dirty="0" err="1">
                <a:solidFill>
                  <a:srgbClr val="C00000"/>
                </a:solidFill>
              </a:rPr>
              <a:t>kusiwe</a:t>
            </a:r>
            <a:r>
              <a:rPr lang="en-GB" i="1" dirty="0">
                <a:solidFill>
                  <a:srgbClr val="C00000"/>
                </a:solidFill>
              </a:rPr>
              <a:t> </a:t>
            </a:r>
            <a:r>
              <a:rPr lang="en-GB" i="1" dirty="0" err="1">
                <a:solidFill>
                  <a:srgbClr val="C00000"/>
                </a:solidFill>
              </a:rPr>
              <a:t>na</a:t>
            </a:r>
            <a:r>
              <a:rPr lang="en-GB" i="1" dirty="0">
                <a:solidFill>
                  <a:srgbClr val="C00000"/>
                </a:solidFill>
              </a:rPr>
              <a:t> </a:t>
            </a:r>
            <a:r>
              <a:rPr lang="en-GB" i="1" dirty="0" err="1">
                <a:solidFill>
                  <a:srgbClr val="C00000"/>
                </a:solidFill>
              </a:rPr>
              <a:t>mgonjwa</a:t>
            </a:r>
            <a:r>
              <a:rPr lang="en-GB" i="1" dirty="0">
                <a:solidFill>
                  <a:srgbClr val="C00000"/>
                </a:solidFill>
              </a:rPr>
              <a:t> </a:t>
            </a:r>
            <a:r>
              <a:rPr lang="en-GB" i="1" dirty="0" err="1">
                <a:solidFill>
                  <a:srgbClr val="C00000"/>
                </a:solidFill>
              </a:rPr>
              <a:t>anayekufa</a:t>
            </a:r>
            <a:r>
              <a:rPr lang="en-GB" i="1" dirty="0">
                <a:solidFill>
                  <a:srgbClr val="C00000"/>
                </a:solidFill>
              </a:rPr>
              <a:t> </a:t>
            </a:r>
            <a:r>
              <a:rPr lang="en-GB" i="1" dirty="0" err="1">
                <a:solidFill>
                  <a:srgbClr val="C00000"/>
                </a:solidFill>
              </a:rPr>
              <a:t>kwa</a:t>
            </a:r>
            <a:r>
              <a:rPr lang="en-GB" i="1" dirty="0">
                <a:solidFill>
                  <a:srgbClr val="C00000"/>
                </a:solidFill>
              </a:rPr>
              <a:t> </a:t>
            </a:r>
            <a:r>
              <a:rPr lang="en-GB" i="1" dirty="0" err="1">
                <a:solidFill>
                  <a:srgbClr val="C00000"/>
                </a:solidFill>
              </a:rPr>
              <a:t>sababu</a:t>
            </a:r>
            <a:r>
              <a:rPr lang="en-GB" i="1" dirty="0">
                <a:solidFill>
                  <a:srgbClr val="C00000"/>
                </a:solidFill>
              </a:rPr>
              <a:t> </a:t>
            </a:r>
            <a:r>
              <a:rPr lang="en-GB" i="1" dirty="0" err="1">
                <a:solidFill>
                  <a:srgbClr val="C00000"/>
                </a:solidFill>
              </a:rPr>
              <a:t>ambayo</a:t>
            </a:r>
            <a:r>
              <a:rPr lang="en-GB" i="1" dirty="0">
                <a:solidFill>
                  <a:srgbClr val="C00000"/>
                </a:solidFill>
              </a:rPr>
              <a:t> EECC </a:t>
            </a:r>
            <a:r>
              <a:rPr lang="en-GB" i="1" dirty="0" err="1">
                <a:solidFill>
                  <a:srgbClr val="C00000"/>
                </a:solidFill>
              </a:rPr>
              <a:t>ingeweza</a:t>
            </a:r>
            <a:r>
              <a:rPr lang="en-GB" i="1" dirty="0">
                <a:solidFill>
                  <a:srgbClr val="C00000"/>
                </a:solidFill>
              </a:rPr>
              <a:t> </a:t>
            </a:r>
            <a:r>
              <a:rPr lang="en-GB" i="1" dirty="0" err="1">
                <a:solidFill>
                  <a:srgbClr val="C00000"/>
                </a:solidFill>
              </a:rPr>
              <a:t>kuzuia</a:t>
            </a:r>
            <a:r>
              <a:rPr lang="en-GB" i="1" dirty="0">
                <a:solidFill>
                  <a:srgbClr val="C00000"/>
                </a:solidFill>
              </a:rPr>
              <a:t>.</a:t>
            </a:r>
            <a:endParaRPr lang="en-GB" sz="18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25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4A2650A-EE69-BC50-4B42-6B0D7F778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8228" y="3077421"/>
            <a:ext cx="5032744" cy="117641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b="1" dirty="0" err="1"/>
              <a:t>Asanteni</a:t>
            </a:r>
            <a:endParaRPr lang="en-US" sz="66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169787-7579-FC3F-DF4A-056C45F16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601128"/>
            <a:ext cx="1819047" cy="1076371"/>
          </a:xfrm>
          <a:prstGeom prst="rect">
            <a:avLst/>
          </a:prstGeom>
        </p:spPr>
      </p:pic>
      <p:pic>
        <p:nvPicPr>
          <p:cNvPr id="5" name="Picture 2" descr="Muhimbili University of Health ...">
            <a:extLst>
              <a:ext uri="{FF2B5EF4-FFF2-40B4-BE49-F238E27FC236}">
                <a16:creationId xmlns:a16="http://schemas.microsoft.com/office/drawing/2014/main" id="{D1383A8C-B852-BCDC-2556-149D881B2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420" y="5560252"/>
            <a:ext cx="1270283" cy="1177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C2320C-F069-27EE-7847-78F14370B7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8544" y="5728897"/>
            <a:ext cx="1892975" cy="84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147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153300-A420-932B-7D0F-6CA344AD7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FB2211DA-2392-BCDD-2210-DF4A9563E08B}"/>
              </a:ext>
            </a:extLst>
          </p:cNvPr>
          <p:cNvGrpSpPr/>
          <p:nvPr/>
        </p:nvGrpSpPr>
        <p:grpSpPr>
          <a:xfrm>
            <a:off x="5091464" y="2059985"/>
            <a:ext cx="2599354" cy="3562349"/>
            <a:chOff x="63011" y="256366"/>
            <a:chExt cx="2599354" cy="3562349"/>
          </a:xfrm>
        </p:grpSpPr>
        <p:sp>
          <p:nvSpPr>
            <p:cNvPr id="3" name="Rectangle 3">
              <a:extLst>
                <a:ext uri="{FF2B5EF4-FFF2-40B4-BE49-F238E27FC236}">
                  <a16:creationId xmlns:a16="http://schemas.microsoft.com/office/drawing/2014/main" id="{A89DAF8E-2A8E-3829-1FE3-A0617D9C1113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63011" y="256366"/>
              <a:ext cx="2599354" cy="356234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buFont typeface="Courier New" panose="02070309020205020404" pitchFamily="49" charset="0"/>
                <a:buChar char="o"/>
              </a:pPr>
              <a:endParaRPr lang="sv-SE" sz="1600" dirty="0">
                <a:latin typeface="+mj-lt"/>
              </a:endParaRPr>
            </a:p>
          </p:txBody>
        </p:sp>
        <p:pic>
          <p:nvPicPr>
            <p:cNvPr id="10" name="Picture 9" descr="A pregnant person in a dress&#10;&#10;Description automatically generated">
              <a:extLst>
                <a:ext uri="{FF2B5EF4-FFF2-40B4-BE49-F238E27FC236}">
                  <a16:creationId xmlns:a16="http://schemas.microsoft.com/office/drawing/2014/main" id="{827AACD1-0F77-53BF-3AB3-35F842F110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96" t="8682" r="21990"/>
            <a:stretch/>
          </p:blipFill>
          <p:spPr>
            <a:xfrm>
              <a:off x="97553" y="256366"/>
              <a:ext cx="2157460" cy="334406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13" name="Rectangle 3">
            <a:extLst>
              <a:ext uri="{FF2B5EF4-FFF2-40B4-BE49-F238E27FC236}">
                <a16:creationId xmlns:a16="http://schemas.microsoft.com/office/drawing/2014/main" id="{24C2AC73-CFF5-9789-1A89-73B4AA10858D}"/>
              </a:ext>
            </a:extLst>
          </p:cNvPr>
          <p:cNvSpPr txBox="1">
            <a:spLocks noChangeArrowheads="1"/>
          </p:cNvSpPr>
          <p:nvPr/>
        </p:nvSpPr>
        <p:spPr>
          <a:xfrm>
            <a:off x="6091117" y="365508"/>
            <a:ext cx="3063063" cy="3821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Courier New" panose="02070309020205020404" pitchFamily="49" charset="0"/>
              <a:buChar char="o"/>
            </a:pPr>
            <a:endParaRPr lang="sv-SE" sz="1800" dirty="0">
              <a:latin typeface="+mj-lt"/>
            </a:endParaRPr>
          </a:p>
          <a:p>
            <a:pPr>
              <a:lnSpc>
                <a:spcPct val="120000"/>
              </a:lnSpc>
              <a:buFont typeface="Courier New" panose="02070309020205020404" pitchFamily="49" charset="0"/>
              <a:buChar char="o"/>
            </a:pPr>
            <a:endParaRPr lang="sv-SE" sz="1800" dirty="0">
              <a:latin typeface="+mj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35B0BF8-93BE-D3DA-FC39-9B1AD5825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8238" y="3264556"/>
            <a:ext cx="2671883" cy="30623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AC2F1D8-5147-5C29-3440-944D21B9AD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413" y="3429000"/>
            <a:ext cx="3081699" cy="30816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57612D-1C7B-04C0-1303-75E365DCA749}"/>
              </a:ext>
            </a:extLst>
          </p:cNvPr>
          <p:cNvSpPr txBox="1"/>
          <p:nvPr/>
        </p:nvSpPr>
        <p:spPr>
          <a:xfrm>
            <a:off x="128016" y="369936"/>
            <a:ext cx="115397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b="1" dirty="0"/>
              <a:t>Ni </a:t>
            </a:r>
            <a:r>
              <a:rPr lang="en-US" sz="3200" b="1" dirty="0" err="1"/>
              <a:t>mgonjwa</a:t>
            </a:r>
            <a:r>
              <a:rPr lang="en-US" sz="3200" b="1" dirty="0"/>
              <a:t> </a:t>
            </a:r>
            <a:r>
              <a:rPr lang="en-US" sz="3200" b="1" dirty="0" err="1"/>
              <a:t>yupi</a:t>
            </a:r>
            <a:r>
              <a:rPr lang="en-US" sz="3200" b="1" dirty="0"/>
              <a:t> </a:t>
            </a:r>
            <a:r>
              <a:rPr lang="en-US" sz="3200" b="1" dirty="0" err="1"/>
              <a:t>kati</a:t>
            </a:r>
            <a:r>
              <a:rPr lang="en-US" sz="3200" b="1" dirty="0"/>
              <a:t> </a:t>
            </a:r>
            <a:r>
              <a:rPr lang="en-US" sz="3200" b="1" dirty="0" err="1"/>
              <a:t>ya</a:t>
            </a:r>
            <a:r>
              <a:rPr lang="en-US" sz="3200" b="1" dirty="0"/>
              <a:t> hawa </a:t>
            </a:r>
            <a:r>
              <a:rPr lang="en-US" sz="3200" b="1" dirty="0" err="1"/>
              <a:t>alikuwa</a:t>
            </a:r>
            <a:r>
              <a:rPr lang="en-US" sz="3200" b="1" dirty="0"/>
              <a:t> </a:t>
            </a:r>
            <a:r>
              <a:rPr lang="en-US" sz="3200" b="1" dirty="0" err="1"/>
              <a:t>mahututi</a:t>
            </a:r>
            <a:r>
              <a:rPr lang="en-US" sz="3200" b="1" dirty="0"/>
              <a:t>? Kwa </a:t>
            </a:r>
            <a:r>
              <a:rPr lang="en-US" sz="3200" b="1" dirty="0" err="1"/>
              <a:t>nini</a:t>
            </a:r>
            <a:r>
              <a:rPr lang="en-US" sz="3200" b="1" dirty="0"/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DA5C4F-14B2-4435-8614-6B63F3CC35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4248" y="945620"/>
            <a:ext cx="2012310" cy="20356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97B5B7-5324-E5DF-A2C3-CDDE17CBC766}"/>
              </a:ext>
            </a:extLst>
          </p:cNvPr>
          <p:cNvSpPr txBox="1"/>
          <p:nvPr/>
        </p:nvSpPr>
        <p:spPr>
          <a:xfrm>
            <a:off x="2577900" y="2895224"/>
            <a:ext cx="11776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/>
              <a:t>Jakiri</a:t>
            </a:r>
            <a:endParaRPr lang="LID4096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212D85-6810-802D-40BC-31308948CB0D}"/>
              </a:ext>
            </a:extLst>
          </p:cNvPr>
          <p:cNvSpPr txBox="1"/>
          <p:nvPr/>
        </p:nvSpPr>
        <p:spPr>
          <a:xfrm>
            <a:off x="5615924" y="1449765"/>
            <a:ext cx="11776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Maria</a:t>
            </a:r>
            <a:endParaRPr lang="LID4096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B67454-07CF-B299-A844-6C0DFF2B3D5A}"/>
              </a:ext>
            </a:extLst>
          </p:cNvPr>
          <p:cNvSpPr txBox="1"/>
          <p:nvPr/>
        </p:nvSpPr>
        <p:spPr>
          <a:xfrm>
            <a:off x="8365593" y="2741336"/>
            <a:ext cx="16699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Jackson</a:t>
            </a:r>
            <a:endParaRPr lang="LID4096" sz="2800" dirty="0"/>
          </a:p>
        </p:txBody>
      </p:sp>
    </p:spTree>
    <p:extLst>
      <p:ext uri="{BB962C8B-B14F-4D97-AF65-F5344CB8AC3E}">
        <p14:creationId xmlns:p14="http://schemas.microsoft.com/office/powerpoint/2010/main" val="2115929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7C974-9CA7-D388-214A-7587746AB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98F91-21F5-6AB0-B23A-EB85CFF20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190498"/>
            <a:ext cx="10344150" cy="1228726"/>
          </a:xfrm>
          <a:ln w="9525">
            <a:solidFill>
              <a:srgbClr val="00B050"/>
            </a:solidFill>
          </a:ln>
        </p:spPr>
        <p:txBody>
          <a:bodyPr/>
          <a:lstStyle/>
          <a:p>
            <a:pPr algn="ctr"/>
            <a:r>
              <a:rPr lang="en-US" dirty="0" err="1"/>
              <a:t>Ugonjwa</a:t>
            </a:r>
            <a:r>
              <a:rPr lang="en-US" dirty="0"/>
              <a:t> </a:t>
            </a:r>
            <a:r>
              <a:rPr lang="en-US" dirty="0" err="1"/>
              <a:t>mahututi</a:t>
            </a:r>
            <a:r>
              <a:rPr lang="en-US" dirty="0"/>
              <a:t> (critical illness)</a:t>
            </a:r>
            <a:endParaRPr lang="LID4096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50FF14-F158-4DC6-1A88-52B502506A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391" t="13924" r="7859" b="6887"/>
          <a:stretch/>
        </p:blipFill>
        <p:spPr>
          <a:xfrm>
            <a:off x="520028" y="152399"/>
            <a:ext cx="489622" cy="13255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6076AA-356C-5A76-3E43-DED032C107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842" t="15058"/>
          <a:stretch/>
        </p:blipFill>
        <p:spPr>
          <a:xfrm>
            <a:off x="286721" y="6176963"/>
            <a:ext cx="1102957" cy="6434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FFFFA2-E278-D5B5-714F-7200C0D7283F}"/>
              </a:ext>
            </a:extLst>
          </p:cNvPr>
          <p:cNvSpPr txBox="1"/>
          <p:nvPr/>
        </p:nvSpPr>
        <p:spPr>
          <a:xfrm>
            <a:off x="-310896" y="5053588"/>
            <a:ext cx="4919472" cy="710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71600" indent="-285750" rtl="0" fontAlgn="base">
              <a:spcBef>
                <a:spcPts val="48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Watoto </a:t>
            </a:r>
            <a:r>
              <a:rPr lang="en-US" dirty="0" err="1">
                <a:latin typeface="+mj-lt"/>
              </a:rPr>
              <a:t>wachanga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watoto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vijana</a:t>
            </a:r>
            <a:r>
              <a:rPr lang="en-US" dirty="0">
                <a:latin typeface="+mj-lt"/>
              </a:rPr>
              <a:t>,</a:t>
            </a:r>
          </a:p>
          <a:p>
            <a:pPr marL="1371600" indent="-285750" rtl="0" fontAlgn="base">
              <a:spcBef>
                <a:spcPts val="48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Wamama, watu </a:t>
            </a:r>
            <a:r>
              <a:rPr lang="en-US" dirty="0" err="1">
                <a:latin typeface="+mj-lt"/>
              </a:rPr>
              <a:t>wazima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wazee</a:t>
            </a:r>
            <a:endParaRPr lang="en-US" sz="1800" i="0" u="none" strike="noStrike" dirty="0">
              <a:effectLst/>
              <a:latin typeface="+mj-lt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0AB8DCC-3A50-5E79-715B-CCCE4522D553}"/>
              </a:ext>
            </a:extLst>
          </p:cNvPr>
          <p:cNvSpPr txBox="1">
            <a:spLocks/>
          </p:cNvSpPr>
          <p:nvPr/>
        </p:nvSpPr>
        <p:spPr>
          <a:xfrm>
            <a:off x="431537" y="1651637"/>
            <a:ext cx="5403988" cy="4206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92934"/>
              </a:buClr>
              <a:buSzPct val="85000"/>
              <a:buFont typeface="Arial" pitchFamily="34" charset="0"/>
              <a:buNone/>
              <a:tabLst/>
              <a:defRPr/>
            </a:pPr>
            <a:r>
              <a:rPr kumimoji="0" lang="fi-FI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Ugonjwa mahututi ni hali ya kuugua sana ambapo: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142E98-A78D-DA5C-8CEF-5DC37AF5C1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6082" y="1570092"/>
            <a:ext cx="4013437" cy="24738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175AD0-FD33-B57F-EAE0-F786598E67DD}"/>
              </a:ext>
            </a:extLst>
          </p:cNvPr>
          <p:cNvSpPr txBox="1"/>
          <p:nvPr/>
        </p:nvSpPr>
        <p:spPr>
          <a:xfrm>
            <a:off x="682984" y="4632960"/>
            <a:ext cx="4279810" cy="4206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buClr>
                <a:srgbClr val="292934"/>
              </a:buClr>
              <a:defRPr/>
            </a:pPr>
            <a:r>
              <a:rPr lang="en-GB" sz="3200" baseline="30000" dirty="0" err="1">
                <a:latin typeface="+mj-lt"/>
              </a:rPr>
              <a:t>Mtu</a:t>
            </a:r>
            <a:r>
              <a:rPr lang="en-GB" sz="3200" baseline="30000" dirty="0">
                <a:latin typeface="+mj-lt"/>
              </a:rPr>
              <a:t> </a:t>
            </a:r>
            <a:r>
              <a:rPr lang="en-GB" sz="3200" baseline="30000" dirty="0" err="1">
                <a:latin typeface="+mj-lt"/>
              </a:rPr>
              <a:t>yeyote</a:t>
            </a:r>
            <a:r>
              <a:rPr lang="en-GB" sz="3200" baseline="30000" dirty="0">
                <a:latin typeface="+mj-lt"/>
              </a:rPr>
              <a:t> </a:t>
            </a:r>
            <a:r>
              <a:rPr lang="en-GB" sz="3200" baseline="30000" dirty="0" err="1">
                <a:latin typeface="+mj-lt"/>
              </a:rPr>
              <a:t>anaweza</a:t>
            </a:r>
            <a:r>
              <a:rPr lang="en-GB" sz="3200" baseline="30000" dirty="0">
                <a:latin typeface="+mj-lt"/>
              </a:rPr>
              <a:t> </a:t>
            </a:r>
            <a:r>
              <a:rPr lang="en-GB" sz="3200" baseline="30000" dirty="0" err="1">
                <a:latin typeface="+mj-lt"/>
              </a:rPr>
              <a:t>kuwa</a:t>
            </a:r>
            <a:r>
              <a:rPr lang="en-GB" sz="3200" baseline="30000" dirty="0">
                <a:latin typeface="+mj-lt"/>
              </a:rPr>
              <a:t> </a:t>
            </a:r>
            <a:r>
              <a:rPr lang="en-GB" sz="3200" baseline="30000" dirty="0" err="1">
                <a:latin typeface="+mj-lt"/>
              </a:rPr>
              <a:t>mahututi</a:t>
            </a:r>
            <a:endParaRPr kumimoji="0" lang="en-GB" sz="3200" i="0" u="none" strike="noStrike" kern="1200" cap="none" spc="0" normalizeH="0" baseline="3000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340411-9C9E-C2E4-B77D-3EEE5386BB1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8749"/>
          <a:stretch/>
        </p:blipFill>
        <p:spPr>
          <a:xfrm>
            <a:off x="7436587" y="4632959"/>
            <a:ext cx="4072429" cy="189863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BA286EE-7F44-6AF1-71C3-9619110B2018}"/>
              </a:ext>
            </a:extLst>
          </p:cNvPr>
          <p:cNvSpPr txBox="1"/>
          <p:nvPr/>
        </p:nvSpPr>
        <p:spPr>
          <a:xfrm>
            <a:off x="1160766" y="2318617"/>
            <a:ext cx="634116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buClr>
                <a:srgbClr val="292934"/>
              </a:buClr>
              <a:defRPr/>
            </a:pPr>
            <a:r>
              <a:rPr lang="fi-FI" dirty="0"/>
              <a:t>Ogani muhimu za mwili hazifanyi kazi (mf. moyo, ubongo, mapafu)</a:t>
            </a: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endParaRPr lang="en-GB" sz="1800" dirty="0">
              <a:latin typeface="+mj-lt"/>
            </a:endParaRPr>
          </a:p>
          <a:p>
            <a:pPr defTabSz="457200">
              <a:buClr>
                <a:srgbClr val="292934"/>
              </a:buClr>
              <a:defRPr/>
            </a:pPr>
            <a:r>
              <a:rPr lang="fi-FI" dirty="0"/>
              <a:t>Hatari kubwa ya kifo cha haraka endapo huduma haitatolewa</a:t>
            </a:r>
          </a:p>
          <a:p>
            <a:pPr defTabSz="457200">
              <a:buClr>
                <a:srgbClr val="292934"/>
              </a:buClr>
              <a:defRPr/>
            </a:pPr>
            <a:endParaRPr kumimoji="0" lang="en-GB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defTabSz="457200">
              <a:buClr>
                <a:srgbClr val="292934"/>
              </a:buClr>
              <a:defRPr/>
            </a:pPr>
            <a:r>
              <a:rPr lang="fi-FI" dirty="0"/>
              <a:t>Inaweza kutibika iwapo huduma itatolewa kwa wakati</a:t>
            </a:r>
            <a:endParaRPr kumimoji="0" lang="en-GB" sz="1800" i="0" u="none" strike="noStrike" kern="1200" cap="none" spc="0" normalizeH="0" baseline="3000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FBB7961-9887-B4B9-5574-BA22492B72F2}"/>
              </a:ext>
            </a:extLst>
          </p:cNvPr>
          <p:cNvGrpSpPr/>
          <p:nvPr/>
        </p:nvGrpSpPr>
        <p:grpSpPr>
          <a:xfrm>
            <a:off x="841512" y="2133922"/>
            <a:ext cx="319254" cy="1629766"/>
            <a:chOff x="841512" y="2133922"/>
            <a:chExt cx="319254" cy="162976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7D5C365-E038-3B5C-0491-294C68ADE4E8}"/>
                </a:ext>
              </a:extLst>
            </p:cNvPr>
            <p:cNvCxnSpPr>
              <a:cxnSpLocks/>
            </p:cNvCxnSpPr>
            <p:nvPr/>
          </p:nvCxnSpPr>
          <p:spPr>
            <a:xfrm>
              <a:off x="841512" y="2133922"/>
              <a:ext cx="0" cy="1533617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Callout: Line 19">
              <a:extLst>
                <a:ext uri="{FF2B5EF4-FFF2-40B4-BE49-F238E27FC236}">
                  <a16:creationId xmlns:a16="http://schemas.microsoft.com/office/drawing/2014/main" id="{0DAAB123-5F50-8D21-9F14-5479484A6806}"/>
                </a:ext>
              </a:extLst>
            </p:cNvPr>
            <p:cNvSpPr/>
            <p:nvPr/>
          </p:nvSpPr>
          <p:spPr>
            <a:xfrm>
              <a:off x="952500" y="3554948"/>
              <a:ext cx="189668" cy="208740"/>
            </a:xfrm>
            <a:prstGeom prst="borderCallout1">
              <a:avLst>
                <a:gd name="adj1" fmla="val 49574"/>
                <a:gd name="adj2" fmla="val -724"/>
                <a:gd name="adj3" fmla="val 49230"/>
                <a:gd name="adj4" fmla="val -65507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  <p:sp>
          <p:nvSpPr>
            <p:cNvPr id="21" name="Callout: Line 20">
              <a:extLst>
                <a:ext uri="{FF2B5EF4-FFF2-40B4-BE49-F238E27FC236}">
                  <a16:creationId xmlns:a16="http://schemas.microsoft.com/office/drawing/2014/main" id="{970DB471-EB77-9B3C-62D7-54B7B64ABE70}"/>
                </a:ext>
              </a:extLst>
            </p:cNvPr>
            <p:cNvSpPr/>
            <p:nvPr/>
          </p:nvSpPr>
          <p:spPr>
            <a:xfrm>
              <a:off x="952500" y="2952911"/>
              <a:ext cx="189668" cy="208740"/>
            </a:xfrm>
            <a:prstGeom prst="borderCallout1">
              <a:avLst>
                <a:gd name="adj1" fmla="val 49574"/>
                <a:gd name="adj2" fmla="val -724"/>
                <a:gd name="adj3" fmla="val 49230"/>
                <a:gd name="adj4" fmla="val -65507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  <p:sp>
          <p:nvSpPr>
            <p:cNvPr id="22" name="Callout: Line 21">
              <a:extLst>
                <a:ext uri="{FF2B5EF4-FFF2-40B4-BE49-F238E27FC236}">
                  <a16:creationId xmlns:a16="http://schemas.microsoft.com/office/drawing/2014/main" id="{9089D3FE-4865-F16C-ABC2-30B14A0E181A}"/>
                </a:ext>
              </a:extLst>
            </p:cNvPr>
            <p:cNvSpPr/>
            <p:nvPr/>
          </p:nvSpPr>
          <p:spPr>
            <a:xfrm>
              <a:off x="971098" y="2429224"/>
              <a:ext cx="189668" cy="208740"/>
            </a:xfrm>
            <a:prstGeom prst="borderCallout1">
              <a:avLst>
                <a:gd name="adj1" fmla="val 49574"/>
                <a:gd name="adj2" fmla="val -724"/>
                <a:gd name="adj3" fmla="val 49230"/>
                <a:gd name="adj4" fmla="val -65507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AD8DBD7-A5BA-43B9-A886-B1C095C8317E}"/>
              </a:ext>
            </a:extLst>
          </p:cNvPr>
          <p:cNvSpPr txBox="1"/>
          <p:nvPr/>
        </p:nvSpPr>
        <p:spPr>
          <a:xfrm>
            <a:off x="9567666" y="4285342"/>
            <a:ext cx="19118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i-FI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Ugonjwa mahututi </a:t>
            </a:r>
            <a:endParaRPr lang="LID4096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6947FD-D88B-688B-2804-9798E52ACA91}"/>
              </a:ext>
            </a:extLst>
          </p:cNvPr>
          <p:cNvSpPr txBox="1"/>
          <p:nvPr/>
        </p:nvSpPr>
        <p:spPr>
          <a:xfrm>
            <a:off x="7592107" y="4239514"/>
            <a:ext cx="1227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i-FI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Ugonjwa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9996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FFEAD-3188-C8A4-0819-C8417A2C24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EF8E6-FBE1-839D-EF5F-14CB5C294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10" y="190498"/>
            <a:ext cx="10991144" cy="1228726"/>
          </a:xfrm>
          <a:ln w="9525">
            <a:solidFill>
              <a:srgbClr val="00B05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Huduma kwa Wagonjwa Mahututi na Rasilimali </a:t>
            </a:r>
            <a:r>
              <a:rPr lang="en-US" dirty="0" err="1"/>
              <a:t>husika</a:t>
            </a:r>
            <a:endParaRPr lang="LID4096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850D93-540E-3DF0-77F5-B2C51399C4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391" t="13924" r="7859" b="6887"/>
          <a:stretch/>
        </p:blipFill>
        <p:spPr>
          <a:xfrm>
            <a:off x="342088" y="171678"/>
            <a:ext cx="489622" cy="13255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10DD1A-EA9B-415B-A205-6956C01D56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842" t="15058"/>
          <a:stretch/>
        </p:blipFill>
        <p:spPr>
          <a:xfrm>
            <a:off x="11089043" y="6180549"/>
            <a:ext cx="1102957" cy="6434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74A2DFF-1431-DBE3-7FD8-37D110D7F818}"/>
              </a:ext>
            </a:extLst>
          </p:cNvPr>
          <p:cNvSpPr txBox="1"/>
          <p:nvPr/>
        </p:nvSpPr>
        <p:spPr>
          <a:xfrm>
            <a:off x="342088" y="1738212"/>
            <a:ext cx="535391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000" dirty="0">
                <a:solidFill>
                  <a:schemeClr val="tx1"/>
                </a:solidFill>
              </a:rPr>
              <a:t>Huduma </a:t>
            </a:r>
            <a:r>
              <a:rPr lang="en-GB" sz="2000" dirty="0" err="1">
                <a:solidFill>
                  <a:schemeClr val="tx1"/>
                </a:solidFill>
              </a:rPr>
              <a:t>kwa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wagonjwa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mahututi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ni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utambuzi</a:t>
            </a:r>
            <a:r>
              <a:rPr lang="en-GB" sz="2000" dirty="0">
                <a:solidFill>
                  <a:schemeClr val="tx1"/>
                </a:solidFill>
              </a:rPr>
              <a:t>, </a:t>
            </a:r>
            <a:r>
              <a:rPr lang="en-GB" sz="2000" dirty="0" err="1">
                <a:solidFill>
                  <a:schemeClr val="tx1"/>
                </a:solidFill>
              </a:rPr>
              <a:t>ufuatiliaji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na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matibabu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ya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wagonjwa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walio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katika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hali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ya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hatari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kwa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kusaidia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ogani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muhimu</a:t>
            </a:r>
            <a:r>
              <a:rPr lang="en-GB" sz="2000" dirty="0">
                <a:solidFill>
                  <a:schemeClr val="tx1"/>
                </a:solidFill>
              </a:rPr>
              <a:t> za </a:t>
            </a:r>
            <a:r>
              <a:rPr lang="en-GB" sz="2000" dirty="0" err="1">
                <a:solidFill>
                  <a:schemeClr val="tx1"/>
                </a:solidFill>
              </a:rPr>
              <a:t>mwili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zenye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hitilafu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kufanya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kazi</a:t>
            </a:r>
            <a:r>
              <a:rPr lang="en-GB" sz="2000" dirty="0">
                <a:solidFill>
                  <a:schemeClr val="tx1"/>
                </a:solidFill>
              </a:rPr>
              <a:t>.</a:t>
            </a:r>
          </a:p>
          <a:p>
            <a:pPr marL="0" indent="0" algn="ctr">
              <a:buNone/>
            </a:pPr>
            <a:endParaRPr lang="en-GB" sz="2000" dirty="0">
              <a:solidFill>
                <a:schemeClr val="tx1"/>
              </a:solidFill>
            </a:endParaRPr>
          </a:p>
          <a:p>
            <a:pPr lvl="1" algn="ctr"/>
            <a:endParaRPr lang="en-GB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graphicFrame>
        <p:nvGraphicFramePr>
          <p:cNvPr id="13" name="Platshållare för innehåll 3">
            <a:extLst>
              <a:ext uri="{FF2B5EF4-FFF2-40B4-BE49-F238E27FC236}">
                <a16:creationId xmlns:a16="http://schemas.microsoft.com/office/drawing/2014/main" id="{92CA9EE4-5C76-1758-9FDF-992C093C432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5418921"/>
              </p:ext>
            </p:extLst>
          </p:nvPr>
        </p:nvGraphicFramePr>
        <p:xfrm>
          <a:off x="5696761" y="2805157"/>
          <a:ext cx="2961760" cy="297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5" name="Picture 14" descr="A picture containing indoor, room&#10;&#10;Description automatically generated">
            <a:extLst>
              <a:ext uri="{FF2B5EF4-FFF2-40B4-BE49-F238E27FC236}">
                <a16:creationId xmlns:a16="http://schemas.microsoft.com/office/drawing/2014/main" id="{47F29252-C86B-DA5F-404A-AD529AC7BF7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742" r="2534"/>
          <a:stretch/>
        </p:blipFill>
        <p:spPr>
          <a:xfrm>
            <a:off x="9251641" y="4126008"/>
            <a:ext cx="2470306" cy="1690440"/>
          </a:xfrm>
          <a:prstGeom prst="rect">
            <a:avLst/>
          </a:prstGeom>
          <a:noFill/>
        </p:spPr>
      </p:pic>
      <p:pic>
        <p:nvPicPr>
          <p:cNvPr id="16" name="Picture 8" descr="http://tsicuwiki.pbworks.com/f/102_2489.JPG">
            <a:extLst>
              <a:ext uri="{FF2B5EF4-FFF2-40B4-BE49-F238E27FC236}">
                <a16:creationId xmlns:a16="http://schemas.microsoft.com/office/drawing/2014/main" id="{B99472D0-8E25-8AB9-9B6B-7840227E0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251641" y="2335297"/>
            <a:ext cx="2470306" cy="1646870"/>
          </a:xfrm>
          <a:prstGeom prst="rect">
            <a:avLst/>
          </a:prstGeom>
          <a:noFill/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432EE45-6797-B7E3-8F54-EAD47AB9EE59}"/>
              </a:ext>
            </a:extLst>
          </p:cNvPr>
          <p:cNvSpPr txBox="1"/>
          <p:nvPr/>
        </p:nvSpPr>
        <p:spPr>
          <a:xfrm>
            <a:off x="5723061" y="1611075"/>
            <a:ext cx="61268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Huduma </a:t>
            </a:r>
            <a:r>
              <a:rPr lang="en-US" sz="2000" dirty="0" err="1">
                <a:latin typeface="+mj-lt"/>
              </a:rPr>
              <a:t>kwa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wagonjwa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mahutui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hutegemea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mazingira</a:t>
            </a:r>
            <a:r>
              <a:rPr lang="en-US" sz="2000" dirty="0">
                <a:latin typeface="+mj-lt"/>
              </a:rPr>
              <a:t>, </a:t>
            </a:r>
            <a:r>
              <a:rPr lang="en-US" sz="2000" dirty="0" err="1">
                <a:latin typeface="+mj-lt"/>
              </a:rPr>
              <a:t>ngazi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ya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hospitali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na</a:t>
            </a:r>
            <a:r>
              <a:rPr lang="en-US" sz="2000" dirty="0">
                <a:latin typeface="+mj-lt"/>
              </a:rPr>
              <a:t> muda </a:t>
            </a:r>
            <a:r>
              <a:rPr lang="en-US" sz="2000" dirty="0" err="1">
                <a:latin typeface="+mj-lt"/>
              </a:rPr>
              <a:t>wa</a:t>
            </a:r>
            <a:r>
              <a:rPr lang="en-US" sz="2000" dirty="0">
                <a:latin typeface="+mj-lt"/>
              </a:rPr>
              <a:t> siku</a:t>
            </a:r>
            <a:endParaRPr lang="en-SE" sz="2000" dirty="0">
              <a:latin typeface="+mj-lt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A87B9C7-94FF-73EA-8093-32427E4D207A}"/>
              </a:ext>
            </a:extLst>
          </p:cNvPr>
          <p:cNvGrpSpPr/>
          <p:nvPr/>
        </p:nvGrpSpPr>
        <p:grpSpPr>
          <a:xfrm>
            <a:off x="369146" y="4377988"/>
            <a:ext cx="5175975" cy="1767020"/>
            <a:chOff x="419121" y="4364065"/>
            <a:chExt cx="5175975" cy="176702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FA471B7-46B3-E43F-7740-D482B40271D4}"/>
                </a:ext>
              </a:extLst>
            </p:cNvPr>
            <p:cNvSpPr txBox="1"/>
            <p:nvPr/>
          </p:nvSpPr>
          <p:spPr>
            <a:xfrm>
              <a:off x="533435" y="4555077"/>
              <a:ext cx="468591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/>
                <a:t>Huduma </a:t>
              </a:r>
              <a:r>
                <a:rPr lang="en-US" sz="2800" b="1" dirty="0" err="1"/>
                <a:t>kwa</a:t>
              </a:r>
              <a:r>
                <a:rPr lang="en-US" sz="2800" b="1" dirty="0"/>
                <a:t> </a:t>
              </a:r>
              <a:r>
                <a:rPr lang="en-US" sz="2800" b="1" dirty="0" err="1"/>
                <a:t>wagonjwa</a:t>
              </a:r>
              <a:r>
                <a:rPr lang="en-US" sz="2800" b="1" dirty="0"/>
                <a:t> </a:t>
              </a:r>
              <a:r>
                <a:rPr lang="en-US" sz="2800" b="1" dirty="0" err="1"/>
                <a:t>mahututi</a:t>
              </a:r>
              <a:r>
                <a:rPr lang="en-US" sz="2800" b="1" dirty="0"/>
                <a:t> </a:t>
              </a:r>
              <a:r>
                <a:rPr lang="en-US" sz="2800" b="1" dirty="0" err="1">
                  <a:solidFill>
                    <a:srgbClr val="C00000"/>
                  </a:solidFill>
                </a:rPr>
                <a:t>si</a:t>
              </a:r>
              <a:r>
                <a:rPr lang="en-US" sz="2800" b="1" dirty="0">
                  <a:solidFill>
                    <a:srgbClr val="C00000"/>
                  </a:solidFill>
                </a:rPr>
                <a:t> sawa </a:t>
              </a:r>
              <a:r>
                <a:rPr lang="en-US" sz="2800" b="1" dirty="0" err="1"/>
                <a:t>na</a:t>
              </a:r>
              <a:r>
                <a:rPr lang="en-US" sz="2800" b="1" dirty="0"/>
                <a:t> </a:t>
              </a:r>
              <a:r>
                <a:rPr lang="en-US" sz="2800" b="1" dirty="0" err="1"/>
                <a:t>huduma</a:t>
              </a:r>
              <a:r>
                <a:rPr lang="en-US" sz="2800" b="1" dirty="0"/>
                <a:t> </a:t>
              </a:r>
              <a:r>
                <a:rPr lang="en-US" sz="2800" b="1" dirty="0" err="1"/>
                <a:t>itolewayo</a:t>
              </a:r>
              <a:r>
                <a:rPr lang="en-US" sz="2800" b="1" dirty="0"/>
                <a:t> ICU </a:t>
              </a:r>
              <a:r>
                <a:rPr lang="en-US" sz="2800" b="1" dirty="0" err="1"/>
                <a:t>tu</a:t>
              </a:r>
              <a:endParaRPr kumimoji="0" lang="en-SE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6EEE8FB-111E-D114-907E-3708E4A046B1}"/>
                </a:ext>
              </a:extLst>
            </p:cNvPr>
            <p:cNvSpPr/>
            <p:nvPr/>
          </p:nvSpPr>
          <p:spPr>
            <a:xfrm>
              <a:off x="419121" y="4364065"/>
              <a:ext cx="5175975" cy="176702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FA8DB093-D938-BBDD-B791-591DC9423E9F}"/>
              </a:ext>
            </a:extLst>
          </p:cNvPr>
          <p:cNvSpPr/>
          <p:nvPr/>
        </p:nvSpPr>
        <p:spPr>
          <a:xfrm>
            <a:off x="419121" y="1579610"/>
            <a:ext cx="5175975" cy="254639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6716973-786A-E07C-4200-5717F1E0A37F}"/>
              </a:ext>
            </a:extLst>
          </p:cNvPr>
          <p:cNvSpPr/>
          <p:nvPr/>
        </p:nvSpPr>
        <p:spPr>
          <a:xfrm>
            <a:off x="5773036" y="1594739"/>
            <a:ext cx="6049818" cy="453634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0894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801832-6350-7831-773C-855DDF84D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>
            <a:extLst>
              <a:ext uri="{FF2B5EF4-FFF2-40B4-BE49-F238E27FC236}">
                <a16:creationId xmlns:a16="http://schemas.microsoft.com/office/drawing/2014/main" id="{10ABC9A7-B9FB-9B4C-F9DC-E51167031391}"/>
              </a:ext>
            </a:extLst>
          </p:cNvPr>
          <p:cNvSpPr txBox="1">
            <a:spLocks noChangeArrowheads="1"/>
          </p:cNvSpPr>
          <p:nvPr/>
        </p:nvSpPr>
        <p:spPr>
          <a:xfrm>
            <a:off x="6091117" y="365508"/>
            <a:ext cx="3063063" cy="3821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Courier New" panose="02070309020205020404" pitchFamily="49" charset="0"/>
              <a:buChar char="o"/>
            </a:pPr>
            <a:endParaRPr lang="sv-SE" sz="1800" dirty="0">
              <a:latin typeface="+mj-lt"/>
            </a:endParaRPr>
          </a:p>
          <a:p>
            <a:pPr>
              <a:lnSpc>
                <a:spcPct val="120000"/>
              </a:lnSpc>
              <a:buFont typeface="Courier New" panose="02070309020205020404" pitchFamily="49" charset="0"/>
              <a:buChar char="o"/>
            </a:pPr>
            <a:endParaRPr lang="sv-SE" sz="1800" dirty="0">
              <a:latin typeface="+mj-lt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8C990D18-1B39-88D0-EF1B-7D76397BB568}"/>
              </a:ext>
            </a:extLst>
          </p:cNvPr>
          <p:cNvSpPr txBox="1">
            <a:spLocks noChangeArrowheads="1"/>
          </p:cNvSpPr>
          <p:nvPr/>
        </p:nvSpPr>
        <p:spPr>
          <a:xfrm>
            <a:off x="5962402" y="2613372"/>
            <a:ext cx="5672867" cy="33140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sv-SE" sz="2000" dirty="0">
              <a:solidFill>
                <a:srgbClr val="00B050"/>
              </a:solidFill>
            </a:endParaRPr>
          </a:p>
          <a:p>
            <a:pPr>
              <a:buFont typeface="Arial" panose="020B0604020202020204" pitchFamily="34" charset="0"/>
              <a:buNone/>
            </a:pPr>
            <a:r>
              <a:rPr lang="sv-SE" sz="2000" dirty="0">
                <a:solidFill>
                  <a:srgbClr val="00B050"/>
                </a:solidFill>
              </a:rPr>
              <a:t>Labda ni kwa kukosa Tiba okovu na huduma ya msingi</a:t>
            </a:r>
          </a:p>
          <a:p>
            <a:pPr>
              <a:buFontTx/>
              <a:buChar char="-"/>
            </a:pPr>
            <a:r>
              <a:rPr lang="sv-SE" sz="2000" dirty="0">
                <a:solidFill>
                  <a:srgbClr val="00B050"/>
                </a:solidFill>
              </a:rPr>
              <a:t>Walizidiwa lakini hali yao haikutambuliwa wodini</a:t>
            </a:r>
          </a:p>
          <a:p>
            <a:pPr>
              <a:buFontTx/>
              <a:buChar char="-"/>
            </a:pPr>
            <a:r>
              <a:rPr lang="sv-SE" sz="2000" dirty="0">
                <a:solidFill>
                  <a:srgbClr val="00B050"/>
                </a:solidFill>
              </a:rPr>
              <a:t>Walikuwa mahututi </a:t>
            </a:r>
          </a:p>
          <a:p>
            <a:pPr>
              <a:buFontTx/>
              <a:buChar char="-"/>
            </a:pPr>
            <a:r>
              <a:rPr lang="sv-SE" sz="2000" dirty="0">
                <a:solidFill>
                  <a:srgbClr val="00B050"/>
                </a:solidFill>
              </a:rPr>
              <a:t>Huduma ya msingi ya wagonjwa mahututi haikutolewa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71E73FE-7215-7BC2-E9B3-38BC24E8286E}"/>
              </a:ext>
            </a:extLst>
          </p:cNvPr>
          <p:cNvGrpSpPr/>
          <p:nvPr/>
        </p:nvGrpSpPr>
        <p:grpSpPr>
          <a:xfrm>
            <a:off x="556731" y="100426"/>
            <a:ext cx="3875447" cy="1918874"/>
            <a:chOff x="556731" y="100426"/>
            <a:chExt cx="3875447" cy="191887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6B9E69D-312C-8566-0D60-75095EA1F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731" y="459846"/>
              <a:ext cx="1559454" cy="155945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4AA0574-B3FB-A5F5-8B4F-4DEEBF7351A6}"/>
                </a:ext>
              </a:extLst>
            </p:cNvPr>
            <p:cNvSpPr txBox="1"/>
            <p:nvPr/>
          </p:nvSpPr>
          <p:spPr>
            <a:xfrm>
              <a:off x="2086955" y="593242"/>
              <a:ext cx="2345223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 err="1">
                  <a:solidFill>
                    <a:srgbClr val="C00000"/>
                  </a:solidFill>
                </a:rPr>
                <a:t>Njia</a:t>
              </a:r>
              <a:r>
                <a:rPr lang="en-US" b="1" dirty="0">
                  <a:solidFill>
                    <a:srgbClr val="C00000"/>
                  </a:solidFill>
                </a:rPr>
                <a:t> za hewa </a:t>
              </a:r>
              <a:r>
                <a:rPr lang="en-US" b="1" dirty="0" err="1">
                  <a:solidFill>
                    <a:srgbClr val="C00000"/>
                  </a:solidFill>
                </a:rPr>
                <a:t>ziliziba</a:t>
              </a:r>
              <a:r>
                <a:rPr lang="en-US" b="1" dirty="0">
                  <a:solidFill>
                    <a:srgbClr val="C00000"/>
                  </a:solidFill>
                </a:rPr>
                <a:t>.</a:t>
              </a:r>
            </a:p>
            <a:p>
              <a:r>
                <a:rPr lang="en-US" b="1" dirty="0">
                  <a:solidFill>
                    <a:srgbClr val="C00000"/>
                  </a:solidFill>
                </a:rPr>
                <a:t> </a:t>
              </a:r>
            </a:p>
            <a:p>
              <a:r>
                <a:rPr lang="en-US" b="1" u="sng" dirty="0" err="1">
                  <a:solidFill>
                    <a:srgbClr val="C00000"/>
                  </a:solidFill>
                </a:rPr>
                <a:t>Akafariki</a:t>
              </a:r>
              <a:r>
                <a:rPr lang="en-US" b="1" u="sng" dirty="0">
                  <a:solidFill>
                    <a:srgbClr val="C00000"/>
                  </a:solidFill>
                </a:rPr>
                <a:t> Usiku.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E0C0C62-88A2-9D18-A330-A2BC141F28E2}"/>
                </a:ext>
              </a:extLst>
            </p:cNvPr>
            <p:cNvSpPr txBox="1"/>
            <p:nvPr/>
          </p:nvSpPr>
          <p:spPr>
            <a:xfrm>
              <a:off x="673437" y="100426"/>
              <a:ext cx="233362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/>
                <a:t>Mtoto </a:t>
              </a:r>
              <a:r>
                <a:rPr lang="en-US" b="1" dirty="0" err="1"/>
                <a:t>Jakiri</a:t>
              </a:r>
              <a:endParaRPr lang="en-US" b="1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0B0775F-622C-A5EE-14A9-541F49649CFF}"/>
              </a:ext>
            </a:extLst>
          </p:cNvPr>
          <p:cNvGrpSpPr/>
          <p:nvPr/>
        </p:nvGrpSpPr>
        <p:grpSpPr>
          <a:xfrm>
            <a:off x="556731" y="2091813"/>
            <a:ext cx="4279697" cy="2793102"/>
            <a:chOff x="556731" y="2091813"/>
            <a:chExt cx="4279697" cy="2793102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57EAEF5-0035-C8E0-274D-C08ADF3E232C}"/>
                </a:ext>
              </a:extLst>
            </p:cNvPr>
            <p:cNvGrpSpPr/>
            <p:nvPr/>
          </p:nvGrpSpPr>
          <p:grpSpPr>
            <a:xfrm>
              <a:off x="556731" y="2427356"/>
              <a:ext cx="1985847" cy="2457559"/>
              <a:chOff x="63011" y="256366"/>
              <a:chExt cx="2599354" cy="3562349"/>
            </a:xfrm>
          </p:grpSpPr>
          <p:sp>
            <p:nvSpPr>
              <p:cNvPr id="3" name="Rectangle 3">
                <a:extLst>
                  <a:ext uri="{FF2B5EF4-FFF2-40B4-BE49-F238E27FC236}">
                    <a16:creationId xmlns:a16="http://schemas.microsoft.com/office/drawing/2014/main" id="{624471CC-606F-CE09-A15D-8BD2857D58E7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63011" y="256366"/>
                <a:ext cx="2599354" cy="356234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buFont typeface="Courier New" panose="02070309020205020404" pitchFamily="49" charset="0"/>
                  <a:buChar char="o"/>
                </a:pPr>
                <a:endParaRPr lang="sv-SE" sz="1600" dirty="0">
                  <a:latin typeface="+mj-lt"/>
                </a:endParaRPr>
              </a:p>
            </p:txBody>
          </p:sp>
          <p:pic>
            <p:nvPicPr>
              <p:cNvPr id="10" name="Picture 9" descr="A pregnant person in a dress&#10;&#10;Description automatically generated">
                <a:extLst>
                  <a:ext uri="{FF2B5EF4-FFF2-40B4-BE49-F238E27FC236}">
                    <a16:creationId xmlns:a16="http://schemas.microsoft.com/office/drawing/2014/main" id="{923CAF10-E6A7-C511-8EB2-D23563BDAC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096" t="8682" r="21990"/>
              <a:stretch/>
            </p:blipFill>
            <p:spPr>
              <a:xfrm>
                <a:off x="97553" y="256366"/>
                <a:ext cx="2157460" cy="3344064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6446E74-55FF-B98E-6C36-73CF3D8DEE93}"/>
                </a:ext>
              </a:extLst>
            </p:cNvPr>
            <p:cNvSpPr txBox="1"/>
            <p:nvPr/>
          </p:nvSpPr>
          <p:spPr>
            <a:xfrm>
              <a:off x="2200523" y="3009804"/>
              <a:ext cx="2635905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hangingPunct="1">
                <a:buNone/>
              </a:pPr>
              <a:r>
                <a:rPr lang="sv-SE" sz="1800" b="1" dirty="0">
                  <a:solidFill>
                    <a:srgbClr val="C00000"/>
                  </a:solidFill>
                </a:rPr>
                <a:t>Shinikizo la damu lilishuka sana. </a:t>
              </a:r>
            </a:p>
            <a:p>
              <a:pPr eaLnBrk="1" hangingPunct="1">
                <a:buNone/>
              </a:pPr>
              <a:endParaRPr lang="sv-SE" sz="1800" b="1" dirty="0">
                <a:solidFill>
                  <a:srgbClr val="C00000"/>
                </a:solidFill>
              </a:endParaRPr>
            </a:p>
            <a:p>
              <a:pPr eaLnBrk="1" hangingPunct="1">
                <a:buNone/>
              </a:pPr>
              <a:r>
                <a:rPr lang="sv-SE" sz="1800" b="1" u="sng" dirty="0">
                  <a:solidFill>
                    <a:srgbClr val="C00000"/>
                  </a:solidFill>
                </a:rPr>
                <a:t>Akafariki Usiku.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C4D6616-2037-9AA2-C267-DA5A755E2CBC}"/>
                </a:ext>
              </a:extLst>
            </p:cNvPr>
            <p:cNvSpPr txBox="1"/>
            <p:nvPr/>
          </p:nvSpPr>
          <p:spPr>
            <a:xfrm>
              <a:off x="726530" y="2091813"/>
              <a:ext cx="121985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/>
                <a:t>Maria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DA27A28-93AA-C630-9FD8-F08CAA253F45}"/>
              </a:ext>
            </a:extLst>
          </p:cNvPr>
          <p:cNvGrpSpPr/>
          <p:nvPr/>
        </p:nvGrpSpPr>
        <p:grpSpPr>
          <a:xfrm>
            <a:off x="673437" y="4748433"/>
            <a:ext cx="4162991" cy="2020085"/>
            <a:chOff x="673437" y="4748433"/>
            <a:chExt cx="4162991" cy="202008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FCB26B0-9F80-F231-5C72-AF1E76273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3437" y="5086405"/>
              <a:ext cx="1467615" cy="1682113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D03D599-76E4-1DF0-5CB4-F58E2DBCCC0D}"/>
                </a:ext>
              </a:extLst>
            </p:cNvPr>
            <p:cNvSpPr txBox="1"/>
            <p:nvPr/>
          </p:nvSpPr>
          <p:spPr>
            <a:xfrm>
              <a:off x="2231370" y="5027230"/>
              <a:ext cx="2605058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hangingPunct="1">
                <a:buNone/>
              </a:pPr>
              <a:r>
                <a:rPr lang="sv-SE" sz="1800" b="1" dirty="0">
                  <a:solidFill>
                    <a:srgbClr val="C00000"/>
                  </a:solidFill>
                  <a:latin typeface="+mj-lt"/>
                </a:rPr>
                <a:t>Kiwango cha oksijeni kwenye damu kilishuka  sana.</a:t>
              </a:r>
            </a:p>
            <a:p>
              <a:pPr eaLnBrk="1" hangingPunct="1">
                <a:buNone/>
              </a:pPr>
              <a:r>
                <a:rPr lang="sv-SE" sz="1800" b="1" dirty="0">
                  <a:solidFill>
                    <a:srgbClr val="C00000"/>
                  </a:solidFill>
                  <a:latin typeface="+mj-lt"/>
                </a:rPr>
                <a:t> </a:t>
              </a:r>
            </a:p>
            <a:p>
              <a:pPr eaLnBrk="1" hangingPunct="1">
                <a:buNone/>
              </a:pPr>
              <a:r>
                <a:rPr lang="sv-SE" b="1" u="sng" dirty="0">
                  <a:solidFill>
                    <a:srgbClr val="C00000"/>
                  </a:solidFill>
                  <a:latin typeface="+mj-lt"/>
                </a:rPr>
                <a:t>Akafariki</a:t>
              </a:r>
              <a:endParaRPr lang="sv-SE" sz="1800" b="1" u="sng" dirty="0">
                <a:solidFill>
                  <a:srgbClr val="C00000"/>
                </a:solidFill>
                <a:latin typeface="+mj-lt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B30001B-F3BA-AD31-26BA-DA82BCDB5CC5}"/>
                </a:ext>
              </a:extLst>
            </p:cNvPr>
            <p:cNvSpPr txBox="1"/>
            <p:nvPr/>
          </p:nvSpPr>
          <p:spPr>
            <a:xfrm>
              <a:off x="747504" y="4748433"/>
              <a:ext cx="121985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/>
                <a:t>Jackson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24C00B91-0F3D-11BB-8252-BCC364E76156}"/>
              </a:ext>
            </a:extLst>
          </p:cNvPr>
          <p:cNvSpPr txBox="1"/>
          <p:nvPr/>
        </p:nvSpPr>
        <p:spPr>
          <a:xfrm>
            <a:off x="5889057" y="330100"/>
            <a:ext cx="5071708" cy="369332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pl-PL" b="1" spc="-100" dirty="0">
                <a:solidFill>
                  <a:schemeClr val="bg1"/>
                </a:solidFill>
              </a:rPr>
              <a:t>Kwa nini wagonjwa wetu walikufa? </a:t>
            </a:r>
            <a:endParaRPr lang="LID4096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D6ACD7-808E-8272-EA8E-61150221414F}"/>
              </a:ext>
            </a:extLst>
          </p:cNvPr>
          <p:cNvSpPr txBox="1"/>
          <p:nvPr/>
        </p:nvSpPr>
        <p:spPr>
          <a:xfrm>
            <a:off x="5962402" y="1076150"/>
            <a:ext cx="485071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Je </a:t>
            </a:r>
            <a:r>
              <a:rPr lang="en-US" sz="2400" dirty="0" err="1"/>
              <a:t>ni</a:t>
            </a:r>
            <a:r>
              <a:rPr lang="en-US" sz="2400" dirty="0"/>
              <a:t> </a:t>
            </a:r>
            <a:r>
              <a:rPr lang="en-US" sz="2400" dirty="0" err="1"/>
              <a:t>kwa</a:t>
            </a:r>
            <a:r>
              <a:rPr lang="en-US" sz="2400" dirty="0"/>
              <a:t> </a:t>
            </a:r>
            <a:r>
              <a:rPr lang="en-US" sz="2400" dirty="0" err="1"/>
              <a:t>kukosa</a:t>
            </a:r>
            <a:r>
              <a:rPr lang="en-US" sz="2400" dirty="0"/>
              <a:t> </a:t>
            </a:r>
            <a:r>
              <a:rPr lang="en-US" sz="2400" dirty="0" err="1"/>
              <a:t>huduma</a:t>
            </a:r>
            <a:r>
              <a:rPr lang="en-US" sz="2400" dirty="0"/>
              <a:t> </a:t>
            </a:r>
            <a:r>
              <a:rPr lang="en-US" sz="2400" dirty="0" err="1"/>
              <a:t>ya</a:t>
            </a:r>
            <a:r>
              <a:rPr lang="en-US" sz="2400" dirty="0"/>
              <a:t> </a:t>
            </a:r>
            <a:r>
              <a:rPr lang="en-US" sz="2400" dirty="0" err="1"/>
              <a:t>uzazi</a:t>
            </a:r>
            <a:r>
              <a:rPr lang="en-US" sz="2400" dirty="0"/>
              <a:t>, </a:t>
            </a:r>
            <a:r>
              <a:rPr lang="en-US" sz="2400" dirty="0" err="1"/>
              <a:t>majeraha</a:t>
            </a:r>
            <a:r>
              <a:rPr lang="en-US" sz="2400" dirty="0"/>
              <a:t>, au malaria? — Labda </a:t>
            </a:r>
            <a:r>
              <a:rPr lang="en-US" sz="2400" dirty="0" err="1"/>
              <a:t>sivyo</a:t>
            </a:r>
            <a:r>
              <a:rPr lang="en-US" sz="2400" dirty="0"/>
              <a:t>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13586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9CA816-A0CF-23E0-E712-F8E5D3BC67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62249-9021-ABA1-BD1D-B60E0DC9C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768" y="205297"/>
            <a:ext cx="10991144" cy="1258323"/>
          </a:xfrm>
          <a:ln w="9525">
            <a:solidFill>
              <a:srgbClr val="00B050"/>
            </a:solidFill>
          </a:ln>
        </p:spPr>
        <p:txBody>
          <a:bodyPr/>
          <a:lstStyle/>
          <a:p>
            <a:pPr algn="ctr"/>
            <a:r>
              <a:rPr lang="en-US" dirty="0"/>
              <a:t>Kiwango cha tatizo la </a:t>
            </a:r>
            <a:r>
              <a:rPr lang="en-US" dirty="0" err="1"/>
              <a:t>Umahututi</a:t>
            </a:r>
            <a:endParaRPr lang="LID4096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18606E-6C82-C09D-416D-3523095B1A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391" t="13924" r="7859" b="6887"/>
          <a:stretch/>
        </p:blipFill>
        <p:spPr>
          <a:xfrm>
            <a:off x="342088" y="171678"/>
            <a:ext cx="489622" cy="13255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3ED642-D20E-DA27-7168-2B1E46A947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3347" b="81388"/>
          <a:stretch/>
        </p:blipFill>
        <p:spPr>
          <a:xfrm>
            <a:off x="2097018" y="1578019"/>
            <a:ext cx="1962973" cy="7711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556D-8467-D990-9C53-6F781ADA25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01" t="16466" r="67776" b="6729"/>
          <a:stretch/>
        </p:blipFill>
        <p:spPr>
          <a:xfrm>
            <a:off x="47268" y="2463565"/>
            <a:ext cx="2169562" cy="324113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550CC2-5892-A1C7-8AE6-D7027302BCC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2031"/>
          <a:stretch/>
        </p:blipFill>
        <p:spPr>
          <a:xfrm>
            <a:off x="2216830" y="2463565"/>
            <a:ext cx="3100391" cy="218313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4A275C-BE70-6BE1-E1D6-7085D4A88C0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2290" t="32530" r="3384" b="31216"/>
          <a:stretch/>
        </p:blipFill>
        <p:spPr>
          <a:xfrm>
            <a:off x="5462880" y="2474119"/>
            <a:ext cx="6175910" cy="183457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81C95D-DDBC-A881-59CD-8827A4717A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4537" y="4780300"/>
            <a:ext cx="8587463" cy="195009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C257627-5FAA-AB96-782D-C0F9AB28DCD6}"/>
              </a:ext>
            </a:extLst>
          </p:cNvPr>
          <p:cNvSpPr txBox="1"/>
          <p:nvPr/>
        </p:nvSpPr>
        <p:spPr>
          <a:xfrm>
            <a:off x="3995118" y="1664377"/>
            <a:ext cx="76436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Utafiti </a:t>
            </a:r>
            <a:r>
              <a:rPr lang="en-US" sz="2800" b="1" dirty="0" err="1"/>
              <a:t>wa</a:t>
            </a:r>
            <a:r>
              <a:rPr lang="en-US" sz="2800" b="1" dirty="0"/>
              <a:t> </a:t>
            </a:r>
            <a:r>
              <a:rPr lang="en-US" sz="2800" b="1" dirty="0" err="1"/>
              <a:t>Wagonjwa</a:t>
            </a:r>
            <a:r>
              <a:rPr lang="en-US" sz="2800" b="1" dirty="0"/>
              <a:t> </a:t>
            </a:r>
            <a:r>
              <a:rPr lang="en-US" sz="2800" b="1" dirty="0" err="1"/>
              <a:t>Mahututi</a:t>
            </a:r>
            <a:r>
              <a:rPr lang="en-US" sz="2800" b="1" dirty="0"/>
              <a:t> Barani Afrika</a:t>
            </a:r>
            <a:endParaRPr lang="LID4096" sz="2800" b="1" dirty="0"/>
          </a:p>
        </p:txBody>
      </p:sp>
    </p:spTree>
    <p:extLst>
      <p:ext uri="{BB962C8B-B14F-4D97-AF65-F5344CB8AC3E}">
        <p14:creationId xmlns:p14="http://schemas.microsoft.com/office/powerpoint/2010/main" val="500209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90FF2-F3D6-A788-8BBF-50E06C3871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BF888-1AD7-1618-50CD-D7776EE66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10" y="205298"/>
            <a:ext cx="10991144" cy="1204862"/>
          </a:xfrm>
          <a:ln w="9525">
            <a:solidFill>
              <a:srgbClr val="00B050"/>
            </a:solidFill>
          </a:ln>
        </p:spPr>
        <p:txBody>
          <a:bodyPr/>
          <a:lstStyle/>
          <a:p>
            <a:pPr algn="ctr"/>
            <a:r>
              <a:rPr lang="en-US" dirty="0" err="1"/>
              <a:t>Wagonjwa</a:t>
            </a:r>
            <a:r>
              <a:rPr lang="en-US" dirty="0"/>
              <a:t> </a:t>
            </a:r>
            <a:r>
              <a:rPr lang="en-US" dirty="0" err="1"/>
              <a:t>mahututi</a:t>
            </a:r>
            <a:r>
              <a:rPr lang="en-US" dirty="0"/>
              <a:t> </a:t>
            </a:r>
            <a:r>
              <a:rPr lang="en-US" dirty="0" err="1"/>
              <a:t>hupata</a:t>
            </a:r>
            <a:r>
              <a:rPr lang="en-US" dirty="0"/>
              <a:t> </a:t>
            </a:r>
            <a:r>
              <a:rPr lang="en-US" dirty="0" err="1"/>
              <a:t>huduma</a:t>
            </a:r>
            <a:r>
              <a:rPr lang="en-US" dirty="0"/>
              <a:t> wapi?</a:t>
            </a:r>
            <a:endParaRPr lang="LID4096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D77820-246E-AC95-A6CF-B1A0078CEB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391" t="13924" r="7859" b="6887"/>
          <a:stretch/>
        </p:blipFill>
        <p:spPr>
          <a:xfrm>
            <a:off x="342088" y="171678"/>
            <a:ext cx="489622" cy="13255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D66564-3F87-9015-FF4F-11E4FCCA0D19}"/>
              </a:ext>
            </a:extLst>
          </p:cNvPr>
          <p:cNvSpPr txBox="1"/>
          <p:nvPr/>
        </p:nvSpPr>
        <p:spPr>
          <a:xfrm>
            <a:off x="369146" y="1670657"/>
            <a:ext cx="6777209" cy="1497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dirty="0" err="1">
                <a:solidFill>
                  <a:srgbClr val="292934"/>
                </a:solidFill>
                <a:effectLst/>
                <a:latin typeface="Aptos" panose="020B0004020202020204" pitchFamily="34" charset="0"/>
              </a:rPr>
              <a:t>Wagonjwa</a:t>
            </a:r>
            <a:r>
              <a:rPr lang="en-US" sz="2400" b="0" i="0" u="none" strike="noStrike" dirty="0">
                <a:solidFill>
                  <a:srgbClr val="29293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US" sz="2400" b="0" i="0" u="none" strike="noStrike" dirty="0" err="1">
                <a:solidFill>
                  <a:srgbClr val="292934"/>
                </a:solidFill>
                <a:effectLst/>
                <a:latin typeface="Aptos" panose="020B0004020202020204" pitchFamily="34" charset="0"/>
              </a:rPr>
              <a:t>mahututi</a:t>
            </a:r>
            <a:r>
              <a:rPr lang="en-US" sz="2400" b="0" i="0" u="none" strike="noStrike" dirty="0">
                <a:solidFill>
                  <a:srgbClr val="29293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US" sz="2400" b="0" i="0" u="none" strike="noStrike" dirty="0" err="1">
                <a:solidFill>
                  <a:srgbClr val="292934"/>
                </a:solidFill>
                <a:effectLst/>
                <a:latin typeface="Aptos" panose="020B0004020202020204" pitchFamily="34" charset="0"/>
              </a:rPr>
              <a:t>wapo</a:t>
            </a:r>
            <a:r>
              <a:rPr lang="en-US" sz="2400" b="0" i="0" u="none" strike="noStrike" dirty="0">
                <a:solidFill>
                  <a:srgbClr val="29293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US" sz="2400" b="0" i="0" u="none" strike="noStrike" dirty="0" err="1">
                <a:solidFill>
                  <a:srgbClr val="292934"/>
                </a:solidFill>
                <a:effectLst/>
                <a:latin typeface="Aptos" panose="020B0004020202020204" pitchFamily="34" charset="0"/>
              </a:rPr>
              <a:t>kila</a:t>
            </a:r>
            <a:r>
              <a:rPr lang="en-US" sz="2400" b="0" i="0" u="none" strike="noStrike" dirty="0">
                <a:solidFill>
                  <a:srgbClr val="29293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US" sz="2400" b="0" i="0" u="none" strike="noStrike" dirty="0" err="1">
                <a:solidFill>
                  <a:srgbClr val="292934"/>
                </a:solidFill>
                <a:effectLst/>
                <a:latin typeface="Aptos" panose="020B0004020202020204" pitchFamily="34" charset="0"/>
              </a:rPr>
              <a:t>mahali</a:t>
            </a:r>
            <a:r>
              <a:rPr lang="en-US" sz="2400" b="0" i="0" u="none" strike="noStrike" dirty="0">
                <a:solidFill>
                  <a:srgbClr val="29293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US" sz="2400" b="0" i="0" u="none" strike="noStrike" dirty="0" err="1">
                <a:solidFill>
                  <a:srgbClr val="292934"/>
                </a:solidFill>
                <a:effectLst/>
                <a:latin typeface="Aptos" panose="020B0004020202020204" pitchFamily="34" charset="0"/>
              </a:rPr>
              <a:t>katika</a:t>
            </a:r>
            <a:r>
              <a:rPr lang="en-US" sz="2400" b="0" i="0" u="none" strike="noStrike" dirty="0">
                <a:solidFill>
                  <a:srgbClr val="29293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US" sz="2400" b="0" i="0" u="none" strike="noStrike" dirty="0" err="1">
                <a:solidFill>
                  <a:srgbClr val="292934"/>
                </a:solidFill>
                <a:effectLst/>
                <a:latin typeface="Aptos" panose="020B0004020202020204" pitchFamily="34" charset="0"/>
              </a:rPr>
              <a:t>mfumo</a:t>
            </a:r>
            <a:r>
              <a:rPr lang="en-US" sz="2400" b="0" i="0" u="none" strike="noStrike" dirty="0">
                <a:solidFill>
                  <a:srgbClr val="29293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US" sz="2400" b="0" i="0" u="none" strike="noStrike" dirty="0" err="1">
                <a:solidFill>
                  <a:srgbClr val="292934"/>
                </a:solidFill>
                <a:effectLst/>
                <a:latin typeface="Aptos" panose="020B0004020202020204" pitchFamily="34" charset="0"/>
              </a:rPr>
              <a:t>wa</a:t>
            </a:r>
            <a:r>
              <a:rPr lang="en-US" sz="2400" b="0" i="0" u="none" strike="noStrike" dirty="0">
                <a:solidFill>
                  <a:srgbClr val="29293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US" sz="2400" b="0" i="0" u="none" strike="noStrike" dirty="0" err="1">
                <a:solidFill>
                  <a:srgbClr val="292934"/>
                </a:solidFill>
                <a:effectLst/>
                <a:latin typeface="Aptos" panose="020B0004020202020204" pitchFamily="34" charset="0"/>
              </a:rPr>
              <a:t>afya</a:t>
            </a:r>
            <a:endParaRPr lang="en-US" sz="2400" b="0" i="0" u="none" strike="noStrike" dirty="0">
              <a:solidFill>
                <a:srgbClr val="292934"/>
              </a:solidFill>
              <a:effectLst/>
              <a:latin typeface="Aptos" panose="020B0004020202020204" pitchFamily="34" charset="0"/>
            </a:endParaRPr>
          </a:p>
          <a:p>
            <a:pPr marL="803275" indent="-342900" fontAlgn="base">
              <a:spcBef>
                <a:spcPts val="400"/>
              </a:spcBef>
              <a:buBlip>
                <a:blip r:embed="rId3"/>
              </a:buBlip>
            </a:pPr>
            <a:r>
              <a:rPr lang="en-US" sz="2000" b="0" i="0" u="none" strike="noStrike" dirty="0">
                <a:solidFill>
                  <a:srgbClr val="292934"/>
                </a:solidFill>
                <a:effectLst/>
                <a:latin typeface="Aptos" panose="020B0004020202020204" pitchFamily="34" charset="0"/>
              </a:rPr>
              <a:t>Katika </a:t>
            </a:r>
            <a:r>
              <a:rPr lang="en-US" sz="2000" b="0" i="0" u="none" strike="noStrike" dirty="0" err="1">
                <a:solidFill>
                  <a:srgbClr val="292934"/>
                </a:solidFill>
                <a:effectLst/>
                <a:latin typeface="Aptos" panose="020B0004020202020204" pitchFamily="34" charset="0"/>
              </a:rPr>
              <a:t>vyumba</a:t>
            </a:r>
            <a:r>
              <a:rPr lang="en-US" sz="2000" b="0" i="0" u="none" strike="noStrike" dirty="0">
                <a:solidFill>
                  <a:srgbClr val="292934"/>
                </a:solidFill>
                <a:effectLst/>
                <a:latin typeface="Aptos" panose="020B0004020202020204" pitchFamily="34" charset="0"/>
              </a:rPr>
              <a:t> vya </a:t>
            </a:r>
            <a:r>
              <a:rPr lang="en-US" sz="2000" b="0" i="0" u="none" strike="noStrike" dirty="0" err="1">
                <a:solidFill>
                  <a:srgbClr val="292934"/>
                </a:solidFill>
                <a:effectLst/>
                <a:latin typeface="Aptos" panose="020B0004020202020204" pitchFamily="34" charset="0"/>
              </a:rPr>
              <a:t>dharura</a:t>
            </a:r>
            <a:r>
              <a:rPr lang="en-US" sz="2000" b="0" i="0" u="none" strike="noStrike" dirty="0">
                <a:solidFill>
                  <a:srgbClr val="292934"/>
                </a:solidFill>
                <a:effectLst/>
                <a:latin typeface="Aptos" panose="020B0004020202020204" pitchFamily="34" charset="0"/>
              </a:rPr>
              <a:t>, </a:t>
            </a:r>
            <a:r>
              <a:rPr lang="en-US" sz="2000" b="0" i="0" u="none" strike="noStrike" dirty="0" err="1">
                <a:solidFill>
                  <a:srgbClr val="292934"/>
                </a:solidFill>
                <a:effectLst/>
                <a:latin typeface="Aptos" panose="020B0004020202020204" pitchFamily="34" charset="0"/>
              </a:rPr>
              <a:t>wodi</a:t>
            </a:r>
            <a:r>
              <a:rPr lang="en-US" sz="2000" b="0" i="0" u="none" strike="noStrike" dirty="0">
                <a:solidFill>
                  <a:srgbClr val="292934"/>
                </a:solidFill>
                <a:effectLst/>
                <a:latin typeface="Aptos" panose="020B0004020202020204" pitchFamily="34" charset="0"/>
              </a:rPr>
              <a:t> za </a:t>
            </a:r>
            <a:r>
              <a:rPr lang="en-US" sz="2000" b="0" i="0" u="none" strike="noStrike" dirty="0" err="1">
                <a:solidFill>
                  <a:srgbClr val="292934"/>
                </a:solidFill>
                <a:effectLst/>
                <a:latin typeface="Aptos" panose="020B0004020202020204" pitchFamily="34" charset="0"/>
              </a:rPr>
              <a:t>kawaida</a:t>
            </a:r>
            <a:r>
              <a:rPr lang="en-US" sz="2000" b="0" i="0" u="none" strike="noStrike" dirty="0">
                <a:solidFill>
                  <a:srgbClr val="292934"/>
                </a:solidFill>
                <a:effectLst/>
                <a:latin typeface="Aptos" panose="020B0004020202020204" pitchFamily="34" charset="0"/>
              </a:rPr>
              <a:t>, </a:t>
            </a:r>
            <a:r>
              <a:rPr lang="en-US" sz="2000" b="0" i="0" u="none" strike="noStrike" dirty="0" err="1">
                <a:solidFill>
                  <a:srgbClr val="292934"/>
                </a:solidFill>
                <a:effectLst/>
                <a:latin typeface="Aptos" panose="020B0004020202020204" pitchFamily="34" charset="0"/>
              </a:rPr>
              <a:t>chumba</a:t>
            </a:r>
            <a:r>
              <a:rPr lang="en-US" sz="2000" b="0" i="0" u="none" strike="noStrike" dirty="0">
                <a:solidFill>
                  <a:srgbClr val="292934"/>
                </a:solidFill>
                <a:effectLst/>
                <a:latin typeface="Aptos" panose="020B0004020202020204" pitchFamily="34" charset="0"/>
              </a:rPr>
              <a:t> cha </a:t>
            </a:r>
            <a:r>
              <a:rPr lang="en-US" sz="2000" b="0" i="0" u="none" strike="noStrike" dirty="0" err="1">
                <a:solidFill>
                  <a:srgbClr val="292934"/>
                </a:solidFill>
                <a:effectLst/>
                <a:latin typeface="Aptos" panose="020B0004020202020204" pitchFamily="34" charset="0"/>
              </a:rPr>
              <a:t>upasuaji</a:t>
            </a:r>
            <a:r>
              <a:rPr lang="en-US" sz="2000" b="0" i="0" u="none" strike="noStrike" dirty="0">
                <a:solidFill>
                  <a:srgbClr val="292934"/>
                </a:solidFill>
                <a:effectLst/>
                <a:latin typeface="Aptos" panose="020B0004020202020204" pitchFamily="34" charset="0"/>
              </a:rPr>
              <a:t>, HDU, ICU, hata kwenye </a:t>
            </a:r>
            <a:r>
              <a:rPr lang="en-US" sz="2000" b="0" i="0" u="none" strike="noStrike" dirty="0" err="1">
                <a:solidFill>
                  <a:srgbClr val="292934"/>
                </a:solidFill>
                <a:effectLst/>
                <a:latin typeface="Aptos" panose="020B0004020202020204" pitchFamily="34" charset="0"/>
              </a:rPr>
              <a:t>jamii</a:t>
            </a:r>
            <a:endParaRPr lang="en-US" sz="2000" dirty="0">
              <a:solidFill>
                <a:srgbClr val="292934"/>
              </a:solidFill>
              <a:latin typeface="Aptos" panose="020B00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EBC608-464F-D93E-4547-C920C15956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6091" y="1731173"/>
            <a:ext cx="3636763" cy="39689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731BC65-3797-A586-E379-44939C680E4B}"/>
              </a:ext>
            </a:extLst>
          </p:cNvPr>
          <p:cNvSpPr txBox="1"/>
          <p:nvPr/>
        </p:nvSpPr>
        <p:spPr>
          <a:xfrm>
            <a:off x="-112924" y="3429000"/>
            <a:ext cx="7362023" cy="1762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0375" fontAlgn="base">
              <a:spcBef>
                <a:spcPts val="400"/>
              </a:spcBef>
            </a:pPr>
            <a:r>
              <a:rPr lang="en-US" sz="2400" b="0" i="0" u="none" strike="noStrike" dirty="0" err="1">
                <a:solidFill>
                  <a:srgbClr val="292934"/>
                </a:solidFill>
                <a:effectLst/>
                <a:latin typeface="Aptos" panose="020B0004020202020204" pitchFamily="34" charset="0"/>
              </a:rPr>
              <a:t>Wagonjwa</a:t>
            </a:r>
            <a:r>
              <a:rPr lang="en-US" sz="2400" b="0" i="0" u="none" strike="noStrike" dirty="0">
                <a:solidFill>
                  <a:srgbClr val="292934"/>
                </a:solidFill>
                <a:effectLst/>
                <a:latin typeface="Aptos" panose="020B0004020202020204" pitchFamily="34" charset="0"/>
              </a:rPr>
              <a:t> wengi </a:t>
            </a:r>
            <a:r>
              <a:rPr lang="en-US" sz="2400" b="0" i="0" u="none" strike="noStrike" dirty="0" err="1">
                <a:solidFill>
                  <a:srgbClr val="292934"/>
                </a:solidFill>
                <a:effectLst/>
                <a:latin typeface="Aptos" panose="020B0004020202020204" pitchFamily="34" charset="0"/>
              </a:rPr>
              <a:t>mahututi</a:t>
            </a:r>
            <a:r>
              <a:rPr lang="en-US" sz="2400" b="0" i="0" u="none" strike="noStrike" dirty="0">
                <a:solidFill>
                  <a:srgbClr val="29293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US" sz="2400" b="0" i="0" u="none" strike="noStrike" dirty="0" err="1">
                <a:solidFill>
                  <a:srgbClr val="292934"/>
                </a:solidFill>
                <a:effectLst/>
                <a:latin typeface="Aptos" panose="020B0004020202020204" pitchFamily="34" charset="0"/>
              </a:rPr>
              <a:t>waliolazwa</a:t>
            </a:r>
            <a:r>
              <a:rPr lang="en-US" sz="2400" b="0" i="0" u="none" strike="noStrike" dirty="0">
                <a:solidFill>
                  <a:srgbClr val="29293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US" sz="2400" b="0" i="0" u="none" strike="noStrike" dirty="0" err="1">
                <a:solidFill>
                  <a:srgbClr val="292934"/>
                </a:solidFill>
                <a:effectLst/>
                <a:latin typeface="Aptos" panose="020B0004020202020204" pitchFamily="34" charset="0"/>
              </a:rPr>
              <a:t>hudhibitiwa</a:t>
            </a:r>
            <a:r>
              <a:rPr lang="en-US" sz="2400" b="0" i="0" u="none" strike="noStrike" dirty="0">
                <a:solidFill>
                  <a:srgbClr val="292934"/>
                </a:solidFill>
                <a:effectLst/>
                <a:latin typeface="Aptos" panose="020B0004020202020204" pitchFamily="34" charset="0"/>
              </a:rPr>
              <a:t> kwenye </a:t>
            </a:r>
            <a:r>
              <a:rPr lang="en-US" sz="2400" b="0" i="0" u="none" strike="noStrike" dirty="0" err="1">
                <a:solidFill>
                  <a:srgbClr val="292934"/>
                </a:solidFill>
                <a:effectLst/>
                <a:latin typeface="Aptos" panose="020B0004020202020204" pitchFamily="34" charset="0"/>
              </a:rPr>
              <a:t>wodi</a:t>
            </a:r>
            <a:r>
              <a:rPr lang="en-US" sz="2400" b="0" i="0" u="none" strike="noStrike" dirty="0">
                <a:solidFill>
                  <a:srgbClr val="292934"/>
                </a:solidFill>
                <a:effectLst/>
                <a:latin typeface="Aptos" panose="020B0004020202020204" pitchFamily="34" charset="0"/>
              </a:rPr>
              <a:t> za </a:t>
            </a:r>
            <a:r>
              <a:rPr lang="en-US" sz="2400" b="0" i="0" u="none" strike="noStrike" dirty="0" err="1">
                <a:solidFill>
                  <a:srgbClr val="292934"/>
                </a:solidFill>
                <a:effectLst/>
                <a:latin typeface="Aptos" panose="020B0004020202020204" pitchFamily="34" charset="0"/>
              </a:rPr>
              <a:t>kawaida</a:t>
            </a:r>
            <a:r>
              <a:rPr lang="en-US" sz="2400" b="0" i="0" u="none" strike="noStrike" dirty="0">
                <a:solidFill>
                  <a:srgbClr val="292934"/>
                </a:solidFill>
                <a:effectLst/>
                <a:latin typeface="Aptos" panose="020B0004020202020204" pitchFamily="34" charset="0"/>
              </a:rPr>
              <a:t>:</a:t>
            </a:r>
          </a:p>
          <a:p>
            <a:pPr marL="1543050" indent="-457200" rtl="0" fontAlgn="base">
              <a:spcBef>
                <a:spcPts val="480"/>
              </a:spcBef>
              <a:spcAft>
                <a:spcPts val="0"/>
              </a:spcAft>
              <a:buBlip>
                <a:blip r:embed="rId3"/>
              </a:buBlip>
            </a:pPr>
            <a:r>
              <a:rPr lang="en-US" sz="2400" b="0" i="0" u="none" strike="noStrike" baseline="30000" dirty="0">
                <a:solidFill>
                  <a:srgbClr val="292934"/>
                </a:solidFill>
                <a:effectLst/>
                <a:latin typeface="Aptos" panose="020B0004020202020204" pitchFamily="34" charset="0"/>
              </a:rPr>
              <a:t>Malawi: 97%</a:t>
            </a:r>
          </a:p>
          <a:p>
            <a:pPr marL="1543050" indent="-457200" rtl="0" fontAlgn="base">
              <a:spcBef>
                <a:spcPts val="480"/>
              </a:spcBef>
              <a:spcAft>
                <a:spcPts val="0"/>
              </a:spcAft>
              <a:buBlip>
                <a:blip r:embed="rId3"/>
              </a:buBlip>
            </a:pPr>
            <a:r>
              <a:rPr lang="en-US" sz="2400" baseline="30000" dirty="0">
                <a:solidFill>
                  <a:srgbClr val="292934"/>
                </a:solidFill>
                <a:latin typeface="Aptos" panose="020B0004020202020204" pitchFamily="34" charset="0"/>
              </a:rPr>
              <a:t>Sweden: 83%</a:t>
            </a:r>
          </a:p>
          <a:p>
            <a:pPr marL="1543050" indent="-457200" rtl="0" fontAlgn="base">
              <a:spcBef>
                <a:spcPts val="480"/>
              </a:spcBef>
              <a:spcAft>
                <a:spcPts val="0"/>
              </a:spcAft>
              <a:buBlip>
                <a:blip r:embed="rId3"/>
              </a:buBlip>
            </a:pPr>
            <a:r>
              <a:rPr lang="en-US" sz="2400" b="0" i="0" u="none" strike="noStrike" baseline="30000" dirty="0">
                <a:solidFill>
                  <a:srgbClr val="292934"/>
                </a:solidFill>
                <a:effectLst/>
                <a:latin typeface="Aptos" panose="020B0004020202020204" pitchFamily="34" charset="0"/>
              </a:rPr>
              <a:t>Afrika: 68.6% (utafiti </a:t>
            </a:r>
            <a:r>
              <a:rPr lang="en-US" sz="2400" b="0" i="0" u="none" strike="noStrike" baseline="30000" dirty="0" err="1">
                <a:solidFill>
                  <a:srgbClr val="292934"/>
                </a:solidFill>
                <a:effectLst/>
                <a:latin typeface="Aptos" panose="020B0004020202020204" pitchFamily="34" charset="0"/>
              </a:rPr>
              <a:t>wa</a:t>
            </a:r>
            <a:r>
              <a:rPr lang="en-US" sz="2400" b="0" i="0" u="none" strike="noStrike" baseline="30000" dirty="0">
                <a:solidFill>
                  <a:srgbClr val="292934"/>
                </a:solidFill>
                <a:effectLst/>
                <a:latin typeface="Aptos" panose="020B0004020202020204" pitchFamily="34" charset="0"/>
              </a:rPr>
              <a:t> ACIOS)</a:t>
            </a:r>
          </a:p>
        </p:txBody>
      </p:sp>
    </p:spTree>
    <p:extLst>
      <p:ext uri="{BB962C8B-B14F-4D97-AF65-F5344CB8AC3E}">
        <p14:creationId xmlns:p14="http://schemas.microsoft.com/office/powerpoint/2010/main" val="18566885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638C99-2176-7B95-5367-49084D0642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E352C-2128-6349-9A8D-F599E7A47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10" y="205298"/>
            <a:ext cx="10991144" cy="1204862"/>
          </a:xfrm>
          <a:ln w="9525">
            <a:solidFill>
              <a:srgbClr val="00B05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Je, </a:t>
            </a:r>
            <a:r>
              <a:rPr lang="en-US" b="1" dirty="0" err="1"/>
              <a:t>huduma</a:t>
            </a:r>
            <a:r>
              <a:rPr lang="en-US" b="1" dirty="0"/>
              <a:t> </a:t>
            </a:r>
            <a:r>
              <a:rPr lang="en-US" b="1" dirty="0" err="1"/>
              <a:t>kwa</a:t>
            </a:r>
            <a:r>
              <a:rPr lang="en-US" b="1" dirty="0"/>
              <a:t> </a:t>
            </a:r>
            <a:r>
              <a:rPr lang="en-US" b="1" dirty="0" err="1"/>
              <a:t>wagonjwa</a:t>
            </a:r>
            <a:r>
              <a:rPr lang="en-US" b="1" dirty="0"/>
              <a:t> </a:t>
            </a:r>
            <a:r>
              <a:rPr lang="en-US" b="1" dirty="0" err="1"/>
              <a:t>mahututi</a:t>
            </a:r>
            <a:r>
              <a:rPr lang="en-US" b="1" dirty="0"/>
              <a:t> </a:t>
            </a:r>
            <a:r>
              <a:rPr lang="en-US" b="1" dirty="0" err="1"/>
              <a:t>inatolewa</a:t>
            </a:r>
            <a:r>
              <a:rPr lang="en-US" b="1" dirty="0"/>
              <a:t> sasa?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5D63A3-AE1B-97F0-F284-3A82B7389A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391" t="13924" r="7859" b="6887"/>
          <a:stretch/>
        </p:blipFill>
        <p:spPr>
          <a:xfrm>
            <a:off x="342088" y="171678"/>
            <a:ext cx="489622" cy="13255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CDD883-D508-5C72-D976-61DDA784B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10" y="1497241"/>
            <a:ext cx="1963082" cy="7681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24E7B9-09C7-A816-3B62-E558C59B8F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1529" t="38032" r="1264" b="42942"/>
          <a:stretch/>
        </p:blipFill>
        <p:spPr>
          <a:xfrm>
            <a:off x="-70869" y="2504244"/>
            <a:ext cx="12262869" cy="1763617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BFB9C8-63A1-EFD6-60B1-817BB0895C3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3490" t="56482" r="3642" b="33218"/>
          <a:stretch/>
        </p:blipFill>
        <p:spPr>
          <a:xfrm>
            <a:off x="459550" y="5360759"/>
            <a:ext cx="11363304" cy="1026686"/>
          </a:xfrm>
          <a:prstGeom prst="rect">
            <a:avLst/>
          </a:prstGeom>
          <a:ln w="9525">
            <a:solidFill>
              <a:schemeClr val="bg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D262BE-4999-67F1-FEE4-49F8B5FAFB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810" y="5124772"/>
            <a:ext cx="958919" cy="9546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FFA25A-7EC6-8D55-C778-1EFF898F64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7076" y="1497241"/>
            <a:ext cx="7766977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19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17141</TotalTime>
  <Words>1198</Words>
  <Application>Microsoft Office PowerPoint</Application>
  <PresentationFormat>Widescreen</PresentationFormat>
  <Paragraphs>183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Aptos</vt:lpstr>
      <vt:lpstr>Aptos Display</vt:lpstr>
      <vt:lpstr>Arial</vt:lpstr>
      <vt:lpstr>Calibri</vt:lpstr>
      <vt:lpstr>Courier New</vt:lpstr>
      <vt:lpstr>Georgia</vt:lpstr>
      <vt:lpstr>Wingdings</vt:lpstr>
      <vt:lpstr>Office Theme</vt:lpstr>
      <vt:lpstr>PowerPoint Presentation</vt:lpstr>
      <vt:lpstr>PowerPoint Presentation</vt:lpstr>
      <vt:lpstr>PowerPoint Presentation</vt:lpstr>
      <vt:lpstr>Ugonjwa mahututi (critical illness)</vt:lpstr>
      <vt:lpstr>Huduma kwa Wagonjwa Mahututi na Rasilimali husika</vt:lpstr>
      <vt:lpstr>PowerPoint Presentation</vt:lpstr>
      <vt:lpstr>Kiwango cha tatizo la Umahututi</vt:lpstr>
      <vt:lpstr>Wagonjwa mahututi hupata huduma wapi?</vt:lpstr>
      <vt:lpstr>Je, huduma kwa wagonjwa mahututi inatolewa sasa?</vt:lpstr>
      <vt:lpstr>Je, huduma kwa wagonjwa mahututi inatolewa sasa?</vt:lpstr>
      <vt:lpstr>Ufumbuzi</vt:lpstr>
      <vt:lpstr>Dhana ya EECC  Tiba Okovu na Huduma Msingi kwa Wagonjwa Mahututi  Essential Emergency and Critical Care (EECC)</vt:lpstr>
      <vt:lpstr>Dhana ya EECC</vt:lpstr>
      <vt:lpstr>Msingi wa dhana ya EECC</vt:lpstr>
      <vt:lpstr>Huduma kwa wagonjwa mahututi: ngazi mbalimbali  na gharama</vt:lpstr>
      <vt:lpstr>Huduma tiba zipi na mahitaji yapi yako ndani ya EECC?</vt:lpstr>
      <vt:lpstr>Huduma na michakato tiba iliyoainishwa ndani ya EECC</vt:lpstr>
      <vt:lpstr>Rasilimali na mahitaji ya utoaji EECC</vt:lpstr>
      <vt:lpstr>Kanuni za EECC</vt:lpstr>
      <vt:lpstr>Hali ya sasa ya huduma na tunakotaka kwenda</vt:lpstr>
      <vt:lpstr>Tuongeze ICU au tuongeze  EECC ?</vt:lpstr>
      <vt:lpstr>PowerPoint Presentation</vt:lpstr>
      <vt:lpstr>Asanteni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godfrey barabona</dc:creator>
  <cp:lastModifiedBy>godfrey barabona</cp:lastModifiedBy>
  <cp:revision>2</cp:revision>
  <dcterms:created xsi:type="dcterms:W3CDTF">2025-04-02T13:54:00Z</dcterms:created>
  <dcterms:modified xsi:type="dcterms:W3CDTF">2025-05-02T06:47:34Z</dcterms:modified>
</cp:coreProperties>
</file>